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35" r:id="rId1"/>
    <p:sldMasterId id="2147483736" r:id="rId2"/>
    <p:sldMasterId id="2147483737" r:id="rId3"/>
  </p:sldMasterIdLst>
  <p:notesMasterIdLst>
    <p:notesMasterId r:id="rId18"/>
  </p:notesMasterIdLst>
  <p:sldIdLst>
    <p:sldId id="256" r:id="rId4"/>
    <p:sldId id="257" r:id="rId5"/>
    <p:sldId id="271" r:id="rId6"/>
    <p:sldId id="262" r:id="rId7"/>
    <p:sldId id="274" r:id="rId8"/>
    <p:sldId id="272" r:id="rId9"/>
    <p:sldId id="258" r:id="rId10"/>
    <p:sldId id="273" r:id="rId11"/>
    <p:sldId id="275" r:id="rId12"/>
    <p:sldId id="265" r:id="rId13"/>
    <p:sldId id="267" r:id="rId14"/>
    <p:sldId id="266" r:id="rId15"/>
    <p:sldId id="268" r:id="rId16"/>
    <p:sldId id="261" r:id="rId17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19"/>
      <p:bold r:id="rId20"/>
      <p:italic r:id="rId21"/>
      <p:boldItalic r:id="rId22"/>
    </p:embeddedFont>
    <p:embeddedFont>
      <p:font typeface="Barlow Semi Condensed Medium" panose="00000606000000000000" pitchFamily="2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Fira Sans Extra Condensed" panose="020B0503050000020004" pitchFamily="34" charset="0"/>
      <p:regular r:id="rId31"/>
      <p:bold r:id="rId32"/>
      <p:italic r:id="rId33"/>
      <p:boldItalic r:id="rId34"/>
    </p:embeddedFont>
    <p:embeddedFont>
      <p:font typeface="Fjalla One" panose="02000506040000020004" pitchFamily="2" charset="0"/>
      <p:regular r:id="rId35"/>
    </p:embeddedFont>
    <p:embeddedFont>
      <p:font typeface="Montserrat" panose="00000500000000000000" pitchFamily="2" charset="0"/>
      <p:regular r:id="rId36"/>
      <p:bold r:id="rId37"/>
      <p:italic r:id="rId38"/>
      <p:boldItalic r:id="rId39"/>
    </p:embeddedFont>
    <p:embeddedFont>
      <p:font typeface="Montserrat SemiBold" panose="00000700000000000000" pitchFamily="2" charset="0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  <p:embeddedFont>
      <p:font typeface="Varela Round" panose="00000500000000000000" pitchFamily="2" charset="-79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124477b8ef1_0_1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124477b8ef1_0_1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78082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749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151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78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24477b8ef1_0_70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24477b8ef1_0_70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124477b8ef1_0_18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124477b8ef1_0_18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slide is optional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841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593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1097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9362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124477b8ef1_0_5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124477b8ef1_0_5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621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13552309890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13552309890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81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3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Page">
  <p:cSld name="1_Title Pag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Page">
  <p:cSld name="15_Title Pag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>
            <a:spLocks noGrp="1"/>
          </p:cNvSpPr>
          <p:nvPr>
            <p:ph type="pic" idx="2"/>
          </p:nvPr>
        </p:nvSpPr>
        <p:spPr>
          <a:xfrm>
            <a:off x="1" y="1089421"/>
            <a:ext cx="8702700" cy="35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">
  <p:cSld name="16_Title Page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8" name="Google Shape;38;p12"/>
          <p:cNvSpPr>
            <a:spLocks noGrp="1"/>
          </p:cNvSpPr>
          <p:nvPr>
            <p:ph type="pic" idx="3"/>
          </p:nvPr>
        </p:nvSpPr>
        <p:spPr>
          <a:xfrm>
            <a:off x="1328058" y="441288"/>
            <a:ext cx="3244200" cy="24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">
  <p:cSld name="19_Title Pag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1" name="Google Shape;41;p13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2" name="Google Shape;42;p13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Page">
  <p:cSld name="23_Title Pag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Page">
  <p:cSld name="25_Title Pag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3363389" y="857743"/>
            <a:ext cx="5117700" cy="3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Page">
  <p:cSld name="26_Title Pag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>
            <a:spLocks noGrp="1"/>
          </p:cNvSpPr>
          <p:nvPr>
            <p:ph type="pic" idx="2"/>
          </p:nvPr>
        </p:nvSpPr>
        <p:spPr>
          <a:xfrm>
            <a:off x="968830" y="968831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1" name="Google Shape;51;p16"/>
          <p:cNvSpPr>
            <a:spLocks noGrp="1"/>
          </p:cNvSpPr>
          <p:nvPr>
            <p:ph type="pic" idx="3"/>
          </p:nvPr>
        </p:nvSpPr>
        <p:spPr>
          <a:xfrm>
            <a:off x="4573088" y="2571750"/>
            <a:ext cx="3602100" cy="16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Montserrat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ckup4">
  <p:cSld name="Mockup4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8"/>
          <p:cNvSpPr/>
          <p:nvPr/>
        </p:nvSpPr>
        <p:spPr>
          <a:xfrm>
            <a:off x="0" y="0"/>
            <a:ext cx="4604700" cy="5143500"/>
          </a:xfrm>
          <a:prstGeom prst="rect">
            <a:avLst/>
          </a:prstGeom>
          <a:solidFill>
            <a:srgbClr val="2A273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0" name="Google Shape;60;p18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1" name="Google Shape;61;p18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18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18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4" name="Google Shape;64;p18"/>
          <p:cNvSpPr>
            <a:spLocks noGrp="1"/>
          </p:cNvSpPr>
          <p:nvPr>
            <p:ph type="pic" idx="2"/>
          </p:nvPr>
        </p:nvSpPr>
        <p:spPr>
          <a:xfrm>
            <a:off x="4212772" y="1709706"/>
            <a:ext cx="1392600" cy="232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5" name="Google Shape;65;p18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ative Image2">
  <p:cSld name="Creative Image2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/>
        </p:nvSpPr>
        <p:spPr>
          <a:xfrm>
            <a:off x="4477962" y="4804426"/>
            <a:ext cx="238200" cy="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 b="1" i="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‹#›</a:t>
            </a:fld>
            <a:endParaRPr sz="800" b="1" i="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68" name="Google Shape;68;p19"/>
          <p:cNvGrpSpPr/>
          <p:nvPr/>
        </p:nvGrpSpPr>
        <p:grpSpPr>
          <a:xfrm flipH="1">
            <a:off x="8780178" y="2508761"/>
            <a:ext cx="156050" cy="142923"/>
            <a:chOff x="11302788" y="2864511"/>
            <a:chExt cx="1097400" cy="345141"/>
          </a:xfrm>
        </p:grpSpPr>
        <p:cxnSp>
          <p:nvCxnSpPr>
            <p:cNvPr id="69" name="Google Shape;69;p19"/>
            <p:cNvCxnSpPr/>
            <p:nvPr/>
          </p:nvCxnSpPr>
          <p:spPr>
            <a:xfrm>
              <a:off x="11302788" y="3051888"/>
              <a:ext cx="1097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0" name="Google Shape;70;p19"/>
            <p:cNvCxnSpPr/>
            <p:nvPr/>
          </p:nvCxnSpPr>
          <p:spPr>
            <a:xfrm>
              <a:off x="11302788" y="3209652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71" name="Google Shape;71;p19"/>
            <p:cNvCxnSpPr/>
            <p:nvPr/>
          </p:nvCxnSpPr>
          <p:spPr>
            <a:xfrm>
              <a:off x="11302788" y="2864511"/>
              <a:ext cx="731400" cy="0"/>
            </a:xfrm>
            <a:prstGeom prst="straightConnector1">
              <a:avLst/>
            </a:prstGeom>
            <a:noFill/>
            <a:ln w="25400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2" name="Google Shape;72;p19"/>
          <p:cNvSpPr>
            <a:spLocks noGrp="1"/>
          </p:cNvSpPr>
          <p:nvPr>
            <p:ph type="pic" idx="2"/>
          </p:nvPr>
        </p:nvSpPr>
        <p:spPr>
          <a:xfrm>
            <a:off x="3782786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3" name="Google Shape;73;p19"/>
          <p:cNvSpPr>
            <a:spLocks noGrp="1"/>
          </p:cNvSpPr>
          <p:nvPr>
            <p:ph type="pic" idx="3"/>
          </p:nvPr>
        </p:nvSpPr>
        <p:spPr>
          <a:xfrm>
            <a:off x="1393372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4" name="Google Shape;74;p19"/>
          <p:cNvSpPr>
            <a:spLocks noGrp="1"/>
          </p:cNvSpPr>
          <p:nvPr>
            <p:ph type="pic" idx="4"/>
          </p:nvPr>
        </p:nvSpPr>
        <p:spPr>
          <a:xfrm>
            <a:off x="6172201" y="1426742"/>
            <a:ext cx="1563900" cy="16905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sz="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5" name="Google Shape;75;p19"/>
          <p:cNvSpPr txBox="1"/>
          <p:nvPr/>
        </p:nvSpPr>
        <p:spPr>
          <a:xfrm>
            <a:off x="3998083" y="150600"/>
            <a:ext cx="11979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SPEEDY TICKET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76" name="Google Shape;76;p19"/>
          <p:cNvSpPr txBox="1"/>
          <p:nvPr/>
        </p:nvSpPr>
        <p:spPr>
          <a:xfrm rot="-5400000">
            <a:off x="-406210" y="2496833"/>
            <a:ext cx="1412100" cy="1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>
                <a:solidFill>
                  <a:schemeClr val="dk1"/>
                </a:solidFill>
                <a:latin typeface="Varela Round"/>
                <a:ea typeface="Varela Round"/>
                <a:cs typeface="Varela Round"/>
                <a:sym typeface="Varela Round"/>
              </a:rPr>
              <a:t>www.SpeedyTicket.ph</a:t>
            </a:r>
            <a:endParaRPr sz="700"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Page">
  <p:cSld name="20_Title Page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>
            <a:spLocks noGrp="1"/>
          </p:cNvSpPr>
          <p:nvPr>
            <p:ph type="pic" idx="2"/>
          </p:nvPr>
        </p:nvSpPr>
        <p:spPr>
          <a:xfrm>
            <a:off x="567984" y="567984"/>
            <a:ext cx="2760900" cy="4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>
            <a:spLocks noGrp="1"/>
          </p:cNvSpPr>
          <p:nvPr>
            <p:ph type="pic" idx="2"/>
          </p:nvPr>
        </p:nvSpPr>
        <p:spPr>
          <a:xfrm>
            <a:off x="5448129" y="1183230"/>
            <a:ext cx="1728900" cy="17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">
  <p:cSld name="16_Title Page_1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Image Holder 27">
  <p:cSld name="1_Image Holder 27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22"/>
          <p:cNvSpPr>
            <a:spLocks noGrp="1"/>
          </p:cNvSpPr>
          <p:nvPr>
            <p:ph type="pic" idx="2"/>
          </p:nvPr>
        </p:nvSpPr>
        <p:spPr>
          <a:xfrm>
            <a:off x="0" y="0"/>
            <a:ext cx="34968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84" name="Google Shape;84;p22"/>
          <p:cNvSpPr>
            <a:spLocks noGrp="1"/>
          </p:cNvSpPr>
          <p:nvPr>
            <p:ph type="pic" idx="3"/>
          </p:nvPr>
        </p:nvSpPr>
        <p:spPr>
          <a:xfrm>
            <a:off x="2684678" y="1756138"/>
            <a:ext cx="1624200" cy="1631400"/>
          </a:xfrm>
          <a:prstGeom prst="ellipse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Custom Layout">
  <p:cSld name="23_Custom Layou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6"/>
          <p:cNvSpPr txBox="1"/>
          <p:nvPr/>
        </p:nvSpPr>
        <p:spPr>
          <a:xfrm>
            <a:off x="361100" y="233425"/>
            <a:ext cx="4105200" cy="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Customer Journey Map</a:t>
            </a:r>
            <a:endParaRPr sz="2700" b="1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A7B17"/>
          </p15:clr>
        </p15:guide>
        <p15:guide id="2" orient="horz" pos="259">
          <p15:clr>
            <a:srgbClr val="FA7B17"/>
          </p15:clr>
        </p15:guide>
        <p15:guide id="3" orient="horz" pos="2972">
          <p15:clr>
            <a:srgbClr val="FA7B17"/>
          </p15:clr>
        </p15:guide>
        <p15:guide id="4" pos="5472">
          <p15:clr>
            <a:srgbClr val="FA7B17"/>
          </p15:clr>
        </p15:guide>
        <p15:guide id="5" pos="2880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23850" rtl="0">
              <a:spcBef>
                <a:spcPts val="8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298450" rtl="0">
              <a:spcBef>
                <a:spcPts val="400"/>
              </a:spcBef>
              <a:spcAft>
                <a:spcPts val="0"/>
              </a:spcAft>
              <a:buSzPts val="1100"/>
              <a:buChar char="•"/>
              <a:defRPr/>
            </a:lvl3pPr>
            <a:lvl4pPr marL="1828800" lvl="3" indent="-285750" rtl="0">
              <a:spcBef>
                <a:spcPts val="400"/>
              </a:spcBef>
              <a:spcAft>
                <a:spcPts val="0"/>
              </a:spcAft>
              <a:buSzPts val="900"/>
              <a:buChar char="•"/>
              <a:defRPr/>
            </a:lvl4pPr>
            <a:lvl5pPr marL="2286000" lvl="4" indent="-273050" rtl="0">
              <a:spcBef>
                <a:spcPts val="400"/>
              </a:spcBef>
              <a:spcAft>
                <a:spcPts val="0"/>
              </a:spcAft>
              <a:buSzPts val="700"/>
              <a:buChar char="•"/>
              <a:defRPr/>
            </a:lvl5pPr>
            <a:lvl6pPr marL="2743200" lvl="5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rtl="0"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2">
  <p:cSld name="16_Title Page_2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ix">
  <p:cSld name="1_six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>
            <a:spLocks noGrp="1"/>
          </p:cNvSpPr>
          <p:nvPr>
            <p:ph type="pic" idx="2"/>
          </p:nvPr>
        </p:nvSpPr>
        <p:spPr>
          <a:xfrm>
            <a:off x="1065701" y="350249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9"/>
          <p:cNvSpPr txBox="1">
            <a:spLocks noGrp="1"/>
          </p:cNvSpPr>
          <p:nvPr>
            <p:ph type="body" idx="1"/>
          </p:nvPr>
        </p:nvSpPr>
        <p:spPr>
          <a:xfrm>
            <a:off x="1806094" y="697693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2" name="Google Shape;102;p29"/>
          <p:cNvSpPr txBox="1">
            <a:spLocks noGrp="1"/>
          </p:cNvSpPr>
          <p:nvPr>
            <p:ph type="body" idx="3"/>
          </p:nvPr>
        </p:nvSpPr>
        <p:spPr>
          <a:xfrm>
            <a:off x="1806094" y="395486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>
            <a:spLocks noGrp="1"/>
          </p:cNvSpPr>
          <p:nvPr>
            <p:ph type="pic" idx="4"/>
          </p:nvPr>
        </p:nvSpPr>
        <p:spPr>
          <a:xfrm>
            <a:off x="2594224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body" idx="5"/>
          </p:nvPr>
        </p:nvSpPr>
        <p:spPr>
          <a:xfrm>
            <a:off x="3334617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body" idx="6"/>
          </p:nvPr>
        </p:nvSpPr>
        <p:spPr>
          <a:xfrm>
            <a:off x="3334617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>
            <a:spLocks noGrp="1"/>
          </p:cNvSpPr>
          <p:nvPr>
            <p:ph type="pic" idx="7"/>
          </p:nvPr>
        </p:nvSpPr>
        <p:spPr>
          <a:xfrm>
            <a:off x="6023226" y="1863340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9"/>
          <p:cNvSpPr txBox="1">
            <a:spLocks noGrp="1"/>
          </p:cNvSpPr>
          <p:nvPr>
            <p:ph type="body" idx="8"/>
          </p:nvPr>
        </p:nvSpPr>
        <p:spPr>
          <a:xfrm>
            <a:off x="6763620" y="2210784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9"/>
          <p:cNvSpPr txBox="1">
            <a:spLocks noGrp="1"/>
          </p:cNvSpPr>
          <p:nvPr>
            <p:ph type="body" idx="9"/>
          </p:nvPr>
        </p:nvSpPr>
        <p:spPr>
          <a:xfrm>
            <a:off x="6763620" y="1908577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29"/>
          <p:cNvSpPr>
            <a:spLocks noGrp="1"/>
          </p:cNvSpPr>
          <p:nvPr>
            <p:ph type="pic" idx="13"/>
          </p:nvPr>
        </p:nvSpPr>
        <p:spPr>
          <a:xfrm>
            <a:off x="119014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9"/>
          <p:cNvSpPr txBox="1">
            <a:spLocks noGrp="1"/>
          </p:cNvSpPr>
          <p:nvPr>
            <p:ph type="body" idx="14"/>
          </p:nvPr>
        </p:nvSpPr>
        <p:spPr>
          <a:xfrm>
            <a:off x="193053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29"/>
          <p:cNvSpPr txBox="1">
            <a:spLocks noGrp="1"/>
          </p:cNvSpPr>
          <p:nvPr>
            <p:ph type="body" idx="15"/>
          </p:nvPr>
        </p:nvSpPr>
        <p:spPr>
          <a:xfrm>
            <a:off x="193053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29"/>
          <p:cNvSpPr>
            <a:spLocks noGrp="1"/>
          </p:cNvSpPr>
          <p:nvPr>
            <p:ph type="pic" idx="16"/>
          </p:nvPr>
        </p:nvSpPr>
        <p:spPr>
          <a:xfrm>
            <a:off x="4363955" y="3151338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9"/>
          <p:cNvSpPr txBox="1">
            <a:spLocks noGrp="1"/>
          </p:cNvSpPr>
          <p:nvPr>
            <p:ph type="body" idx="17"/>
          </p:nvPr>
        </p:nvSpPr>
        <p:spPr>
          <a:xfrm>
            <a:off x="5104348" y="3498782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9"/>
          <p:cNvSpPr txBox="1">
            <a:spLocks noGrp="1"/>
          </p:cNvSpPr>
          <p:nvPr>
            <p:ph type="body" idx="18"/>
          </p:nvPr>
        </p:nvSpPr>
        <p:spPr>
          <a:xfrm>
            <a:off x="5104348" y="3196574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9"/>
          <p:cNvSpPr>
            <a:spLocks noGrp="1"/>
          </p:cNvSpPr>
          <p:nvPr>
            <p:ph type="pic" idx="19"/>
          </p:nvPr>
        </p:nvSpPr>
        <p:spPr>
          <a:xfrm>
            <a:off x="6020990" y="4227884"/>
            <a:ext cx="665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9"/>
          <p:cNvSpPr txBox="1">
            <a:spLocks noGrp="1"/>
          </p:cNvSpPr>
          <p:nvPr>
            <p:ph type="body" idx="20"/>
          </p:nvPr>
        </p:nvSpPr>
        <p:spPr>
          <a:xfrm>
            <a:off x="6761384" y="4575328"/>
            <a:ext cx="16038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9"/>
          <p:cNvSpPr txBox="1">
            <a:spLocks noGrp="1"/>
          </p:cNvSpPr>
          <p:nvPr>
            <p:ph type="body" idx="21"/>
          </p:nvPr>
        </p:nvSpPr>
        <p:spPr>
          <a:xfrm>
            <a:off x="6761384" y="4273121"/>
            <a:ext cx="1603800" cy="2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29"/>
          <p:cNvSpPr txBox="1">
            <a:spLocks noGrp="1"/>
          </p:cNvSpPr>
          <p:nvPr>
            <p:ph type="title"/>
          </p:nvPr>
        </p:nvSpPr>
        <p:spPr>
          <a:xfrm>
            <a:off x="4314824" y="342900"/>
            <a:ext cx="45720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440">
          <p15:clr>
            <a:srgbClr val="FBAE40"/>
          </p15:clr>
        </p15:guide>
        <p15:guide id="2" pos="2880">
          <p15:clr>
            <a:srgbClr val="FBAE40"/>
          </p15:clr>
        </p15:guide>
        <p15:guide id="3" pos="4320">
          <p15:clr>
            <a:srgbClr val="FBAE40"/>
          </p15:clr>
        </p15:guide>
        <p15:guide id="4" pos="2988">
          <p15:clr>
            <a:srgbClr val="5ACBF0"/>
          </p15:clr>
        </p15:guide>
        <p15:guide id="5" pos="2754">
          <p15:clr>
            <a:srgbClr val="5ACBF0"/>
          </p15:clr>
        </p15:guide>
        <p15:guide id="6" pos="1548">
          <p15:clr>
            <a:srgbClr val="5ACBF0"/>
          </p15:clr>
        </p15:guide>
        <p15:guide id="7" pos="1332">
          <p15:clr>
            <a:srgbClr val="5ACBF0"/>
          </p15:clr>
        </p15:guide>
        <p15:guide id="8" pos="4212">
          <p15:clr>
            <a:srgbClr val="5ACBF0"/>
          </p15:clr>
        </p15:guide>
        <p15:guide id="9" pos="4446">
          <p15:clr>
            <a:srgbClr val="5ACBF0"/>
          </p15:clr>
        </p15:guide>
        <p15:guide id="10" pos="108">
          <p15:clr>
            <a:srgbClr val="5ACBF0"/>
          </p15:clr>
        </p15:guide>
        <p15:guide id="11" orient="horz" pos="3150">
          <p15:clr>
            <a:srgbClr val="5ACBF0"/>
          </p15:clr>
        </p15:guide>
        <p15:guide id="12" pos="5652">
          <p15:clr>
            <a:srgbClr val="5ACBF0"/>
          </p15:clr>
        </p15:guide>
        <p15:guide id="13" orient="horz" pos="10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Page">
  <p:cSld name="8_Title Pag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>
            <a:spLocks noGrp="1"/>
          </p:cNvSpPr>
          <p:nvPr>
            <p:ph type="pic" idx="2"/>
          </p:nvPr>
        </p:nvSpPr>
        <p:spPr>
          <a:xfrm>
            <a:off x="441288" y="441287"/>
            <a:ext cx="4130700" cy="43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 1">
  <p:cSld name="Blank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Page 1">
  <p:cSld name="19_Title Page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>
            <a:spLocks noGrp="1"/>
          </p:cNvSpPr>
          <p:nvPr>
            <p:ph type="pic" idx="2"/>
          </p:nvPr>
        </p:nvSpPr>
        <p:spPr>
          <a:xfrm>
            <a:off x="21170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7" name="Google Shape;127;p34"/>
          <p:cNvSpPr>
            <a:spLocks noGrp="1"/>
          </p:cNvSpPr>
          <p:nvPr>
            <p:ph type="pic" idx="3"/>
          </p:nvPr>
        </p:nvSpPr>
        <p:spPr>
          <a:xfrm>
            <a:off x="37869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34"/>
          <p:cNvSpPr>
            <a:spLocks noGrp="1"/>
          </p:cNvSpPr>
          <p:nvPr>
            <p:ph type="pic" idx="4"/>
          </p:nvPr>
        </p:nvSpPr>
        <p:spPr>
          <a:xfrm>
            <a:off x="54568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34"/>
          <p:cNvSpPr>
            <a:spLocks noGrp="1"/>
          </p:cNvSpPr>
          <p:nvPr>
            <p:ph type="pic" idx="5"/>
          </p:nvPr>
        </p:nvSpPr>
        <p:spPr>
          <a:xfrm>
            <a:off x="7126746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34"/>
          <p:cNvSpPr>
            <a:spLocks noGrp="1"/>
          </p:cNvSpPr>
          <p:nvPr>
            <p:ph type="pic" idx="6"/>
          </p:nvPr>
        </p:nvSpPr>
        <p:spPr>
          <a:xfrm>
            <a:off x="447147" y="1765072"/>
            <a:ext cx="1575900" cy="14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3">
  <p:cSld name="16_Title Page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4">
  <p:cSld name="16_Title Page_4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5">
  <p:cSld name="16_Title Page_5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6">
  <p:cSld name="16_Title Page_6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7">
  <p:cSld name="16_Title Page_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8">
  <p:cSld name="16_Title Page_8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Page">
  <p:cSld name="9_Title Pag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>
            <a:spLocks noGrp="1"/>
          </p:cNvSpPr>
          <p:nvPr>
            <p:ph type="pic" idx="2"/>
          </p:nvPr>
        </p:nvSpPr>
        <p:spPr>
          <a:xfrm>
            <a:off x="4421981" y="441287"/>
            <a:ext cx="4280700" cy="4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9">
  <p:cSld name="16_Title Page_9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Page 10">
  <p:cSld name="16_Title Page_10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5" name="Google Shape;145;p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4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9" name="Google Shape;149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7" name="Google Shape;157;p4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4" name="Google Shape;164;p4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5" name="Google Shape;165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8" name="Google Shape;168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5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51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2" name="Google Shape;172;p51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3" name="Google Shape;173;p51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4" name="Google Shape;174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Page">
  <p:cSld name="10_Title Pag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>
            <a:spLocks noGrp="1"/>
          </p:cNvSpPr>
          <p:nvPr>
            <p:ph type="pic" idx="2"/>
          </p:nvPr>
        </p:nvSpPr>
        <p:spPr>
          <a:xfrm>
            <a:off x="3374573" y="1"/>
            <a:ext cx="57696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77" name="Google Shape;177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53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81" name="Google Shape;181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Holder 28">
  <p:cSld name="Image Holder 28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5"/>
          <p:cNvSpPr txBox="1">
            <a:spLocks noGrp="1"/>
          </p:cNvSpPr>
          <p:nvPr>
            <p:ph type="ftr" idx="11"/>
          </p:nvPr>
        </p:nvSpPr>
        <p:spPr>
          <a:xfrm>
            <a:off x="5273423" y="4769766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600"/>
              <a:buNone/>
              <a:defRPr sz="600"/>
            </a:lvl9pPr>
          </a:lstStyle>
          <a:p>
            <a:endParaRPr/>
          </a:p>
        </p:txBody>
      </p:sp>
      <p:sp>
        <p:nvSpPr>
          <p:cNvPr id="186" name="Google Shape;186;p55"/>
          <p:cNvSpPr txBox="1">
            <a:spLocks noGrp="1"/>
          </p:cNvSpPr>
          <p:nvPr>
            <p:ph type="sldNum" idx="12"/>
          </p:nvPr>
        </p:nvSpPr>
        <p:spPr>
          <a:xfrm>
            <a:off x="6592434" y="4769766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625" tIns="18300" rIns="36625" bIns="18300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7" name="Google Shape;187;p55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42529"/>
          </a:solidFill>
          <a:ln>
            <a:noFill/>
          </a:ln>
        </p:spPr>
        <p:txBody>
          <a:bodyPr spcFirstLastPara="1" wrap="square" lIns="36625" tIns="36625" rIns="36625" bIns="366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2_Custom Layout">
  <p:cSld name="52_Custom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7"/>
          <p:cNvSpPr txBox="1">
            <a:spLocks noGrp="1"/>
          </p:cNvSpPr>
          <p:nvPr>
            <p:ph type="dt" idx="10"/>
          </p:nvPr>
        </p:nvSpPr>
        <p:spPr>
          <a:xfrm>
            <a:off x="526725" y="4767788"/>
            <a:ext cx="239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1" name="Google Shape;191;p57"/>
          <p:cNvSpPr txBox="1">
            <a:spLocks noGrp="1"/>
          </p:cNvSpPr>
          <p:nvPr>
            <p:ph type="ftr" idx="11"/>
          </p:nvPr>
        </p:nvSpPr>
        <p:spPr>
          <a:xfrm>
            <a:off x="3042519" y="4767787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92" name="Google Shape;192;p57"/>
          <p:cNvSpPr txBox="1">
            <a:spLocks noGrp="1"/>
          </p:cNvSpPr>
          <p:nvPr>
            <p:ph type="sldNum" idx="12"/>
          </p:nvPr>
        </p:nvSpPr>
        <p:spPr>
          <a:xfrm>
            <a:off x="6224954" y="4767787"/>
            <a:ext cx="2419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57"/>
          <p:cNvSpPr txBox="1">
            <a:spLocks noGrp="1"/>
          </p:cNvSpPr>
          <p:nvPr>
            <p:ph type="body" idx="1"/>
          </p:nvPr>
        </p:nvSpPr>
        <p:spPr>
          <a:xfrm>
            <a:off x="526725" y="1543049"/>
            <a:ext cx="3052500" cy="3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94" name="Google Shape;194;p57"/>
          <p:cNvSpPr txBox="1">
            <a:spLocks noGrp="1"/>
          </p:cNvSpPr>
          <p:nvPr>
            <p:ph type="title"/>
          </p:nvPr>
        </p:nvSpPr>
        <p:spPr>
          <a:xfrm>
            <a:off x="526725" y="131627"/>
            <a:ext cx="30525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8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8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98" name="Google Shape;198;p58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99" name="Google Shape;199;p58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0" name="Google Shape;200;p58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1" name="Google Shape;201;p58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2" name="Google Shape;202;p58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3" name="Google Shape;203;p58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204" name="Google Shape;204;p58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205" name="Google Shape;205;p58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58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" name="Google Shape;207;p58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8" name="Google Shape;208;p58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0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3" name="Google Shape;213;p60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214" name="Google Shape;214;p60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5" name="Google Shape;215;p60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6" name="Google Shape;216;p60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7" name="Google Shape;217;p60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218" name="Google Shape;218;p6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" name="Google Shape;224;p60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25" name="Google Shape;225;p6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60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60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60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60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0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60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60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236" name="Google Shape;236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240" name="Google Shape;240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60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244" name="Google Shape;244;p6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61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249" name="Google Shape;249;p61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1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61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2" name="Google Shape;252;p61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3" name="Google Shape;253;p61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254" name="Google Shape;254;p61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255" name="Google Shape;255;p61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56" name="Google Shape;256;p61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257" name="Google Shape;257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61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264" name="Google Shape;264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" name="Google Shape;268;p61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269" name="Google Shape;269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73" name="Google Shape;273;p61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74" name="Google Shape;274;p61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75" name="Google Shape;275;p61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61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61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61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61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61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1" name="Google Shape;281;p61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82" name="Google Shape;282;p61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61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61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61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" name="Google Shape;286;p61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87" name="Google Shape;287;p61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61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61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61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" name="Google Shape;291;p61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92" name="Google Shape;292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" name="Google Shape;295;p61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96" name="Google Shape;296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9" name="Google Shape;299;p61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00" name="Google Shape;300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61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04" name="Google Shape;304;p61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61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61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07" name="Google Shape;307;p61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8" name="Google Shape;308;p61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09" name="Google Shape;309;p61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1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1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1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62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315" name="Google Shape;315;p62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316" name="Google Shape;316;p6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6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9" name="Google Shape;319;p62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62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21" name="Google Shape;321;p62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22" name="Google Shape;322;p62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23" name="Google Shape;323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9" name="Google Shape;329;p62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30" name="Google Shape;330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62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335" name="Google Shape;335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39" name="Google Shape;339;p62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40" name="Google Shape;340;p62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341" name="Google Shape;341;p6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6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6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6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6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6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62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348" name="Google Shape;348;p6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6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6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6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2" name="Google Shape;352;p62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353" name="Google Shape;353;p62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62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62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62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62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358" name="Google Shape;358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" name="Google Shape;361;p62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362" name="Google Shape;362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62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366" name="Google Shape;366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9" name="Google Shape;369;p62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370" name="Google Shape;370;p62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62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62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73" name="Google Shape;373;p62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62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75" name="Google Shape;375;p62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62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62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62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Page">
  <p:cSld name="11_Title P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"/>
          <p:cNvSpPr>
            <a:spLocks noGrp="1"/>
          </p:cNvSpPr>
          <p:nvPr>
            <p:ph type="pic" idx="2"/>
          </p:nvPr>
        </p:nvSpPr>
        <p:spPr>
          <a:xfrm>
            <a:off x="2806682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7"/>
          <p:cNvSpPr>
            <a:spLocks noGrp="1"/>
          </p:cNvSpPr>
          <p:nvPr>
            <p:ph type="pic" idx="3"/>
          </p:nvPr>
        </p:nvSpPr>
        <p:spPr>
          <a:xfrm>
            <a:off x="4968595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3" name="Google Shape;23;p7"/>
          <p:cNvSpPr>
            <a:spLocks noGrp="1"/>
          </p:cNvSpPr>
          <p:nvPr>
            <p:ph type="pic" idx="4"/>
          </p:nvPr>
        </p:nvSpPr>
        <p:spPr>
          <a:xfrm>
            <a:off x="7130508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4" name="Google Shape;24;p7"/>
          <p:cNvSpPr>
            <a:spLocks noGrp="1"/>
          </p:cNvSpPr>
          <p:nvPr>
            <p:ph type="pic" idx="5"/>
          </p:nvPr>
        </p:nvSpPr>
        <p:spPr>
          <a:xfrm>
            <a:off x="644770" y="1660808"/>
            <a:ext cx="1365900" cy="13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3"/>
          <p:cNvSpPr txBox="1">
            <a:spLocks noGrp="1"/>
          </p:cNvSpPr>
          <p:nvPr>
            <p:ph type="title"/>
          </p:nvPr>
        </p:nvSpPr>
        <p:spPr>
          <a:xfrm>
            <a:off x="1807671" y="338325"/>
            <a:ext cx="55287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81" name="Google Shape;381;p63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2" name="Google Shape;382;p63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83" name="Google Shape;383;p63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4" name="Google Shape;384;p63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5" name="Google Shape;385;p63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86" name="Google Shape;386;p63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387" name="Google Shape;387;p6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388" name="Google Shape;388;p6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9" name="Google Shape;389;p6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390" name="Google Shape;390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6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397" name="Google Shape;397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6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02" name="Google Shape;402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06" name="Google Shape;406;p6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07" name="Google Shape;407;p6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08" name="Google Shape;408;p6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4" name="Google Shape;414;p6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15" name="Google Shape;415;p6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6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6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6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" name="Google Shape;419;p6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20" name="Google Shape;420;p6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6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422;p6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423;p6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" name="Google Shape;424;p6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25" name="Google Shape;425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8" name="Google Shape;428;p6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29" name="Google Shape;429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" name="Google Shape;432;p6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33" name="Google Shape;433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" name="Google Shape;436;p6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37" name="Google Shape;437;p6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6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6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40" name="Google Shape;440;p6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6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42" name="Google Shape;442;p6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6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6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6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64"/>
          <p:cNvSpPr txBox="1">
            <a:spLocks noGrp="1"/>
          </p:cNvSpPr>
          <p:nvPr>
            <p:ph type="title"/>
          </p:nvPr>
        </p:nvSpPr>
        <p:spPr>
          <a:xfrm>
            <a:off x="1823475" y="338328"/>
            <a:ext cx="549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6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449" name="Google Shape;449;p6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50" name="Google Shape;450;p6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451" name="Google Shape;451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6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458" name="Google Shape;458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6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463" name="Google Shape;463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67" name="Google Shape;467;p6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68" name="Google Shape;468;p6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469" name="Google Shape;469;p6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6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6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6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6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6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5" name="Google Shape;475;p6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476" name="Google Shape;476;p6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6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6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6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" name="Google Shape;480;p6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481" name="Google Shape;481;p6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6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6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6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5" name="Google Shape;485;p6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486" name="Google Shape;486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9" name="Google Shape;489;p6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490" name="Google Shape;490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491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492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3" name="Google Shape;493;p6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494" name="Google Shape;494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496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7" name="Google Shape;497;p6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498" name="Google Shape;498;p6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6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6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501" name="Google Shape;501;p6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6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03" name="Google Shape;503;p6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6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6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6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5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509" name="Google Shape;509;p65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510" name="Google Shape;510;p65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1" name="Google Shape;511;p65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2" name="Google Shape;512;p65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3" name="Google Shape;513;p65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514" name="Google Shape;514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0" name="Google Shape;520;p65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521" name="Google Shape;521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5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5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5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65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65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65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1" name="Google Shape;531;p65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532" name="Google Shape;532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65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536" name="Google Shape;536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9" name="Google Shape;539;p65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540" name="Google Shape;540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43" name="Google Shape;543;p65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4" name="Google Shape;544;p65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5" name="Google Shape;545;p65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546" name="Google Shape;546;p6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6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6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6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6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6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65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553" name="Google Shape;553;p6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6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6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6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65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558" name="Google Shape;558;p6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6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6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6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65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563" name="Google Shape;563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65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567" name="Google Shape;567;p6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6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6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1" name="Google Shape;571;p66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572" name="Google Shape;572;p66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66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66"/>
          <p:cNvSpPr txBox="1">
            <a:spLocks noGrp="1"/>
          </p:cNvSpPr>
          <p:nvPr>
            <p:ph type="title"/>
          </p:nvPr>
        </p:nvSpPr>
        <p:spPr>
          <a:xfrm>
            <a:off x="2624328" y="1620753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75" name="Google Shape;575;p66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576" name="Google Shape;576;p66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66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66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66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80" name="Google Shape;580;p66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581" name="Google Shape;581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7" name="Google Shape;587;p66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588" name="Google Shape;588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66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593" name="Google Shape;593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7" name="Google Shape;597;p66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598" name="Google Shape;598;p66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66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66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66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66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66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4" name="Google Shape;604;p66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605" name="Google Shape;60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8" name="Google Shape;608;p66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66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66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11" name="Google Shape;611;p66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612" name="Google Shape;612;p6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6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6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6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6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6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8" name="Google Shape;618;p66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619" name="Google Shape;619;p6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6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6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6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3" name="Google Shape;623;p66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624" name="Google Shape;624;p66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66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66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66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8" name="Google Shape;628;p66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66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66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66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66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66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4" name="Google Shape;634;p66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635" name="Google Shape;635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8" name="Google Shape;638;p66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639" name="Google Shape;639;p66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66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66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7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44" name="Google Shape;644;p67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45" name="Google Shape;645;p6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6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6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48" name="Google Shape;648;p6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649" name="Google Shape;649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6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656" name="Google Shape;656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" name="Google Shape;660;p6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6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6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6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6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6" name="Google Shape;666;p6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667" name="Google Shape;667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0" name="Google Shape;670;p6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671" name="Google Shape;671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6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675" name="Google Shape;675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78" name="Google Shape;678;p6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9" name="Google Shape;679;p6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80" name="Google Shape;680;p6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681" name="Google Shape;681;p6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6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6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6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6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6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6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688" name="Google Shape;688;p6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6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6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6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6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693" name="Google Shape;693;p6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6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6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6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7" name="Google Shape;697;p6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698" name="Google Shape;698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6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702" name="Google Shape;702;p6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6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6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68"/>
          <p:cNvSpPr txBox="1">
            <a:spLocks noGrp="1"/>
          </p:cNvSpPr>
          <p:nvPr>
            <p:ph type="body" idx="1"/>
          </p:nvPr>
        </p:nvSpPr>
        <p:spPr>
          <a:xfrm>
            <a:off x="1122050" y="1947672"/>
            <a:ext cx="27888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Barlow Semi Condensed"/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</a:lstStyle>
          <a:p>
            <a:endParaRPr/>
          </a:p>
        </p:txBody>
      </p:sp>
      <p:sp>
        <p:nvSpPr>
          <p:cNvPr id="707" name="Google Shape;707;p68"/>
          <p:cNvSpPr txBox="1">
            <a:spLocks noGrp="1"/>
          </p:cNvSpPr>
          <p:nvPr>
            <p:ph type="title"/>
          </p:nvPr>
        </p:nvSpPr>
        <p:spPr>
          <a:xfrm>
            <a:off x="2100600" y="347472"/>
            <a:ext cx="4947000" cy="58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708" name="Google Shape;708;p68"/>
          <p:cNvCxnSpPr/>
          <p:nvPr/>
        </p:nvCxnSpPr>
        <p:spPr>
          <a:xfrm>
            <a:off x="590450" y="4340600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68"/>
          <p:cNvCxnSpPr/>
          <p:nvPr/>
        </p:nvCxnSpPr>
        <p:spPr>
          <a:xfrm rot="10800000" flipH="1">
            <a:off x="7975" y="4332600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0" name="Google Shape;710;p68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1" name="Google Shape;711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68"/>
          <p:cNvGrpSpPr/>
          <p:nvPr/>
        </p:nvGrpSpPr>
        <p:grpSpPr>
          <a:xfrm>
            <a:off x="1646714" y="4616575"/>
            <a:ext cx="293111" cy="293388"/>
            <a:chOff x="3164039" y="430875"/>
            <a:chExt cx="293111" cy="293388"/>
          </a:xfrm>
        </p:grpSpPr>
        <p:sp>
          <p:nvSpPr>
            <p:cNvPr id="716" name="Google Shape;716;p6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6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6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6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6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6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2" name="Google Shape;722;p68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3" name="Google Shape;723;p68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4" name="Google Shape;724;p68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25" name="Google Shape;725;p6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6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6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6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6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6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1" name="Google Shape;731;p68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2" name="Google Shape;732;p6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6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6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6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68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37" name="Google Shape;737;p6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6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6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6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68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2" name="Google Shape;742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5" name="Google Shape;745;p68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46" name="Google Shape;746;p6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6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6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69"/>
          <p:cNvGrpSpPr/>
          <p:nvPr/>
        </p:nvGrpSpPr>
        <p:grpSpPr>
          <a:xfrm rot="10800000">
            <a:off x="1954823" y="1124844"/>
            <a:ext cx="5234354" cy="3069144"/>
            <a:chOff x="1098425" y="237675"/>
            <a:chExt cx="5358675" cy="5174750"/>
          </a:xfrm>
        </p:grpSpPr>
        <p:sp>
          <p:nvSpPr>
            <p:cNvPr id="751" name="Google Shape;751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69"/>
            <p:cNvSpPr/>
            <p:nvPr/>
          </p:nvSpPr>
          <p:spPr>
            <a:xfrm>
              <a:off x="1098425" y="237675"/>
              <a:ext cx="5358675" cy="5173850"/>
            </a:xfrm>
            <a:custGeom>
              <a:avLst/>
              <a:gdLst/>
              <a:ahLst/>
              <a:cxnLst/>
              <a:rect l="l" t="t" r="r" b="b"/>
              <a:pathLst>
                <a:path w="214347" h="206954" extrusionOk="0">
                  <a:moveTo>
                    <a:pt x="115079" y="1"/>
                  </a:moveTo>
                  <a:cubicBezTo>
                    <a:pt x="106819" y="1"/>
                    <a:pt x="98029" y="1749"/>
                    <a:pt x="88677" y="5654"/>
                  </a:cubicBezTo>
                  <a:cubicBezTo>
                    <a:pt x="67392" y="14588"/>
                    <a:pt x="50544" y="31735"/>
                    <a:pt x="37474" y="50742"/>
                  </a:cubicBezTo>
                  <a:cubicBezTo>
                    <a:pt x="17088" y="80241"/>
                    <a:pt x="4497" y="115076"/>
                    <a:pt x="1260" y="150810"/>
                  </a:cubicBezTo>
                  <a:cubicBezTo>
                    <a:pt x="1" y="164900"/>
                    <a:pt x="1140" y="181268"/>
                    <a:pt x="12472" y="189722"/>
                  </a:cubicBezTo>
                  <a:cubicBezTo>
                    <a:pt x="19127" y="194639"/>
                    <a:pt x="27881" y="195658"/>
                    <a:pt x="36155" y="196437"/>
                  </a:cubicBezTo>
                  <a:cubicBezTo>
                    <a:pt x="68471" y="199615"/>
                    <a:pt x="100788" y="202793"/>
                    <a:pt x="133105" y="205911"/>
                  </a:cubicBezTo>
                  <a:cubicBezTo>
                    <a:pt x="138433" y="206449"/>
                    <a:pt x="143882" y="206954"/>
                    <a:pt x="149263" y="206954"/>
                  </a:cubicBezTo>
                  <a:cubicBezTo>
                    <a:pt x="156478" y="206954"/>
                    <a:pt x="163573" y="206046"/>
                    <a:pt x="170098" y="203093"/>
                  </a:cubicBezTo>
                  <a:cubicBezTo>
                    <a:pt x="185747" y="196018"/>
                    <a:pt x="194081" y="179110"/>
                    <a:pt x="201216" y="163461"/>
                  </a:cubicBezTo>
                  <a:cubicBezTo>
                    <a:pt x="207451" y="149731"/>
                    <a:pt x="213867" y="135461"/>
                    <a:pt x="214106" y="120352"/>
                  </a:cubicBezTo>
                  <a:cubicBezTo>
                    <a:pt x="214346" y="105542"/>
                    <a:pt x="208710" y="91273"/>
                    <a:pt x="201875" y="78082"/>
                  </a:cubicBezTo>
                  <a:cubicBezTo>
                    <a:pt x="183394" y="42166"/>
                    <a:pt x="155643" y="1"/>
                    <a:pt x="11507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69"/>
            <p:cNvSpPr/>
            <p:nvPr/>
          </p:nvSpPr>
          <p:spPr>
            <a:xfrm>
              <a:off x="1119425" y="238125"/>
              <a:ext cx="5331675" cy="5174300"/>
            </a:xfrm>
            <a:custGeom>
              <a:avLst/>
              <a:gdLst/>
              <a:ahLst/>
              <a:cxnLst/>
              <a:rect l="l" t="t" r="r" b="b"/>
              <a:pathLst>
                <a:path w="213267" h="206972" extrusionOk="0">
                  <a:moveTo>
                    <a:pt x="114278" y="0"/>
                  </a:moveTo>
                  <a:cubicBezTo>
                    <a:pt x="106004" y="0"/>
                    <a:pt x="97190" y="1739"/>
                    <a:pt x="87837" y="5636"/>
                  </a:cubicBezTo>
                  <a:cubicBezTo>
                    <a:pt x="66552" y="14570"/>
                    <a:pt x="49704" y="31717"/>
                    <a:pt x="36634" y="50724"/>
                  </a:cubicBezTo>
                  <a:cubicBezTo>
                    <a:pt x="16248" y="80223"/>
                    <a:pt x="3657" y="115058"/>
                    <a:pt x="420" y="150792"/>
                  </a:cubicBezTo>
                  <a:cubicBezTo>
                    <a:pt x="180" y="153610"/>
                    <a:pt x="0" y="156488"/>
                    <a:pt x="0" y="159366"/>
                  </a:cubicBezTo>
                  <a:cubicBezTo>
                    <a:pt x="0" y="171058"/>
                    <a:pt x="2578" y="182929"/>
                    <a:pt x="11632" y="189704"/>
                  </a:cubicBezTo>
                  <a:cubicBezTo>
                    <a:pt x="18287" y="194621"/>
                    <a:pt x="27041" y="195640"/>
                    <a:pt x="35315" y="196419"/>
                  </a:cubicBezTo>
                  <a:cubicBezTo>
                    <a:pt x="67631" y="199597"/>
                    <a:pt x="99948" y="202775"/>
                    <a:pt x="132265" y="205893"/>
                  </a:cubicBezTo>
                  <a:cubicBezTo>
                    <a:pt x="137601" y="206432"/>
                    <a:pt x="143057" y="206972"/>
                    <a:pt x="148393" y="206972"/>
                  </a:cubicBezTo>
                  <a:cubicBezTo>
                    <a:pt x="155648" y="206972"/>
                    <a:pt x="162723" y="206013"/>
                    <a:pt x="169258" y="203075"/>
                  </a:cubicBezTo>
                  <a:cubicBezTo>
                    <a:pt x="184907" y="196000"/>
                    <a:pt x="193241" y="179092"/>
                    <a:pt x="200376" y="163443"/>
                  </a:cubicBezTo>
                  <a:cubicBezTo>
                    <a:pt x="206611" y="149713"/>
                    <a:pt x="213027" y="135443"/>
                    <a:pt x="213266" y="120334"/>
                  </a:cubicBezTo>
                  <a:cubicBezTo>
                    <a:pt x="213266" y="120034"/>
                    <a:pt x="213266" y="119734"/>
                    <a:pt x="213266" y="119375"/>
                  </a:cubicBezTo>
                  <a:cubicBezTo>
                    <a:pt x="213266" y="104925"/>
                    <a:pt x="207690" y="90955"/>
                    <a:pt x="201035" y="78064"/>
                  </a:cubicBezTo>
                  <a:cubicBezTo>
                    <a:pt x="182569" y="42150"/>
                    <a:pt x="154809" y="0"/>
                    <a:pt x="1142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69"/>
          <p:cNvSpPr txBox="1">
            <a:spLocks noGrp="1"/>
          </p:cNvSpPr>
          <p:nvPr>
            <p:ph type="subTitle" idx="1"/>
          </p:nvPr>
        </p:nvSpPr>
        <p:spPr>
          <a:xfrm>
            <a:off x="3227832" y="2816352"/>
            <a:ext cx="2679300" cy="65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755" name="Google Shape;755;p6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6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6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8" name="Google Shape;758;p6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9" name="Google Shape;759;p6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760" name="Google Shape;760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6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767" name="Google Shape;767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6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772" name="Google Shape;772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6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777" name="Google Shape;777;p6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6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6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6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6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6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6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784" name="Google Shape;78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87" name="Google Shape;787;p6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8" name="Google Shape;788;p6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9" name="Google Shape;789;p6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0" name="Google Shape;790;p6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791" name="Google Shape;791;p6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6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6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6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6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6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6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798" name="Google Shape;798;p6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6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6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6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2" name="Google Shape;802;p6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803" name="Google Shape;803;p6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6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6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6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6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6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6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0" name="Google Shape;810;p6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1" name="Google Shape;811;p6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p6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3" name="Google Shape;813;p6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814" name="Google Shape;814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7" name="Google Shape;817;p6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818" name="Google Shape;818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6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822" name="Google Shape;822;p6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6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6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69"/>
          <p:cNvSpPr txBox="1">
            <a:spLocks noGrp="1"/>
          </p:cNvSpPr>
          <p:nvPr>
            <p:ph type="title" hasCustomPrompt="1"/>
          </p:nvPr>
        </p:nvSpPr>
        <p:spPr>
          <a:xfrm>
            <a:off x="2624328" y="2057400"/>
            <a:ext cx="3904500" cy="78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71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0" name="Google Shape;830;p71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1" name="Google Shape;831;p71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2" name="Google Shape;832;p71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3" name="Google Shape;833;p71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4" name="Google Shape;834;p71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5" name="Google Shape;835;p71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36" name="Google Shape;836;p71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37" name="Google Shape;837;p71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8" name="Google Shape;838;p71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9" name="Google Shape;839;p71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0" name="Google Shape;840;p71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">
  <p:cSld name="CUSTOM_1"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2"/>
          <p:cNvSpPr txBox="1">
            <a:spLocks noGrp="1"/>
          </p:cNvSpPr>
          <p:nvPr>
            <p:ph type="title"/>
          </p:nvPr>
        </p:nvSpPr>
        <p:spPr>
          <a:xfrm>
            <a:off x="1719072" y="338328"/>
            <a:ext cx="55779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72"/>
          <p:cNvSpPr txBox="1">
            <a:spLocks noGrp="1"/>
          </p:cNvSpPr>
          <p:nvPr>
            <p:ph type="subTitle" idx="1"/>
          </p:nvPr>
        </p:nvSpPr>
        <p:spPr>
          <a:xfrm>
            <a:off x="3694176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4" name="Google Shape;844;p72"/>
          <p:cNvSpPr txBox="1">
            <a:spLocks noGrp="1"/>
          </p:cNvSpPr>
          <p:nvPr>
            <p:ph type="subTitle" idx="2"/>
          </p:nvPr>
        </p:nvSpPr>
        <p:spPr>
          <a:xfrm>
            <a:off x="1024128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5" name="Google Shape;845;p72"/>
          <p:cNvSpPr txBox="1">
            <a:spLocks noGrp="1"/>
          </p:cNvSpPr>
          <p:nvPr>
            <p:ph type="subTitle" idx="3"/>
          </p:nvPr>
        </p:nvSpPr>
        <p:spPr>
          <a:xfrm>
            <a:off x="6355080" y="2414016"/>
            <a:ext cx="1764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46" name="Google Shape;846;p72"/>
          <p:cNvSpPr txBox="1">
            <a:spLocks noGrp="1"/>
          </p:cNvSpPr>
          <p:nvPr>
            <p:ph type="subTitle" idx="4"/>
          </p:nvPr>
        </p:nvSpPr>
        <p:spPr>
          <a:xfrm>
            <a:off x="3694176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7" name="Google Shape;847;p72"/>
          <p:cNvSpPr txBox="1">
            <a:spLocks noGrp="1"/>
          </p:cNvSpPr>
          <p:nvPr>
            <p:ph type="subTitle" idx="5"/>
          </p:nvPr>
        </p:nvSpPr>
        <p:spPr>
          <a:xfrm>
            <a:off x="1024128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48" name="Google Shape;848;p72"/>
          <p:cNvSpPr txBox="1">
            <a:spLocks noGrp="1"/>
          </p:cNvSpPr>
          <p:nvPr>
            <p:ph type="subTitle" idx="6"/>
          </p:nvPr>
        </p:nvSpPr>
        <p:spPr>
          <a:xfrm>
            <a:off x="6355080" y="2825496"/>
            <a:ext cx="17649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849" name="Google Shape;849;p72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850" name="Google Shape;850;p72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1" name="Google Shape;851;p72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52" name="Google Shape;852;p72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853" name="Google Shape;853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7" name="Google Shape;857;p72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858" name="Google Shape;858;p72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72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72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72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2" name="Google Shape;862;p72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863" name="Google Shape;863;p72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72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72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72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72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72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Page">
  <p:cSld name="12_Title Pag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>
            <a:spLocks noGrp="1"/>
          </p:cNvSpPr>
          <p:nvPr>
            <p:ph type="pic" idx="2"/>
          </p:nvPr>
        </p:nvSpPr>
        <p:spPr>
          <a:xfrm>
            <a:off x="441286" y="441287"/>
            <a:ext cx="4130700" cy="4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3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1" name="Google Shape;871;p73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2" name="Google Shape;872;p73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3" name="Google Shape;873;p73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4" name="Google Shape;874;p73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5" name="Google Shape;875;p73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6" name="Google Shape;876;p73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877" name="Google Shape;877;p73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878" name="Google Shape;878;p73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879" name="Google Shape;879;p73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0" name="Google Shape;880;p73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73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2" name="Google Shape;882;p73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883" name="Google Shape;883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73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888" name="Google Shape;888;p73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73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73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73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73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73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73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895" name="Google Shape;895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98" name="Google Shape;898;p73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9" name="Google Shape;899;p73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900" name="Google Shape;900;p7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7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7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7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7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7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73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907" name="Google Shape;907;p7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7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7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7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1" name="Google Shape;911;p73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912" name="Google Shape;912;p7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7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7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6" name="Google Shape;916;p74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74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918" name="Google Shape;918;p74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74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920" name="Google Shape;920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4" name="Google Shape;924;p74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925" name="Google Shape;925;p7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7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7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7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7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7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1" name="Google Shape;931;p74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2" name="Google Shape;932;p74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3" name="Google Shape;933;p74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934" name="Google Shape;934;p7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7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7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7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7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7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0" name="Google Shape;940;p74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941" name="Google Shape;941;p7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7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7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7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74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946" name="Google Shape;946;p74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74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74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74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0" name="Google Shape;950;p74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951" name="Google Shape;951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4" name="Google Shape;954;p74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955" name="Google Shape;955;p7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7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7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8" name="Google Shape;958;p74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59" name="Google Shape;959;p74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0" name="Google Shape;960;p74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1" name="Google Shape;961;p74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2" name="Google Shape;962;p74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3" name="Google Shape;963;p74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 of text">
  <p:cSld name="CUSTOM_8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75"/>
          <p:cNvSpPr txBox="1">
            <a:spLocks noGrp="1"/>
          </p:cNvSpPr>
          <p:nvPr>
            <p:ph type="title"/>
          </p:nvPr>
        </p:nvSpPr>
        <p:spPr>
          <a:xfrm>
            <a:off x="3090672" y="338328"/>
            <a:ext cx="2962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75"/>
          <p:cNvSpPr txBox="1">
            <a:spLocks noGrp="1"/>
          </p:cNvSpPr>
          <p:nvPr>
            <p:ph type="subTitle" idx="1"/>
          </p:nvPr>
        </p:nvSpPr>
        <p:spPr>
          <a:xfrm>
            <a:off x="152242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7" name="Google Shape;967;p75"/>
          <p:cNvSpPr txBox="1">
            <a:spLocks noGrp="1"/>
          </p:cNvSpPr>
          <p:nvPr>
            <p:ph type="subTitle" idx="2"/>
          </p:nvPr>
        </p:nvSpPr>
        <p:spPr>
          <a:xfrm>
            <a:off x="152242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68" name="Google Shape;968;p75"/>
          <p:cNvSpPr txBox="1">
            <a:spLocks noGrp="1"/>
          </p:cNvSpPr>
          <p:nvPr>
            <p:ph type="subTitle" idx="3"/>
          </p:nvPr>
        </p:nvSpPr>
        <p:spPr>
          <a:xfrm>
            <a:off x="3689552" y="1588336"/>
            <a:ext cx="17649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69" name="Google Shape;969;p75"/>
          <p:cNvSpPr txBox="1">
            <a:spLocks noGrp="1"/>
          </p:cNvSpPr>
          <p:nvPr>
            <p:ph type="subTitle" idx="4"/>
          </p:nvPr>
        </p:nvSpPr>
        <p:spPr>
          <a:xfrm>
            <a:off x="3689552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0" name="Google Shape;970;p75"/>
          <p:cNvSpPr txBox="1">
            <a:spLocks noGrp="1"/>
          </p:cNvSpPr>
          <p:nvPr>
            <p:ph type="subTitle" idx="5"/>
          </p:nvPr>
        </p:nvSpPr>
        <p:spPr>
          <a:xfrm>
            <a:off x="5856675" y="1588336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1" name="Google Shape;971;p75"/>
          <p:cNvSpPr txBox="1">
            <a:spLocks noGrp="1"/>
          </p:cNvSpPr>
          <p:nvPr>
            <p:ph type="subTitle" idx="6"/>
          </p:nvPr>
        </p:nvSpPr>
        <p:spPr>
          <a:xfrm>
            <a:off x="5856675" y="1928169"/>
            <a:ext cx="1764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2" name="Google Shape;972;p75"/>
          <p:cNvSpPr txBox="1">
            <a:spLocks noGrp="1"/>
          </p:cNvSpPr>
          <p:nvPr>
            <p:ph type="subTitle" idx="7"/>
          </p:nvPr>
        </p:nvSpPr>
        <p:spPr>
          <a:xfrm>
            <a:off x="152242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3" name="Google Shape;973;p75"/>
          <p:cNvSpPr txBox="1">
            <a:spLocks noGrp="1"/>
          </p:cNvSpPr>
          <p:nvPr>
            <p:ph type="subTitle" idx="8"/>
          </p:nvPr>
        </p:nvSpPr>
        <p:spPr>
          <a:xfrm>
            <a:off x="152242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4" name="Google Shape;974;p75"/>
          <p:cNvSpPr txBox="1">
            <a:spLocks noGrp="1"/>
          </p:cNvSpPr>
          <p:nvPr>
            <p:ph type="subTitle" idx="9"/>
          </p:nvPr>
        </p:nvSpPr>
        <p:spPr>
          <a:xfrm>
            <a:off x="3597450" y="3215961"/>
            <a:ext cx="1949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5" name="Google Shape;975;p75"/>
          <p:cNvSpPr txBox="1">
            <a:spLocks noGrp="1"/>
          </p:cNvSpPr>
          <p:nvPr>
            <p:ph type="subTitle" idx="13"/>
          </p:nvPr>
        </p:nvSpPr>
        <p:spPr>
          <a:xfrm>
            <a:off x="3597500" y="3556017"/>
            <a:ext cx="19491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76" name="Google Shape;976;p75"/>
          <p:cNvSpPr txBox="1">
            <a:spLocks noGrp="1"/>
          </p:cNvSpPr>
          <p:nvPr>
            <p:ph type="subTitle" idx="14"/>
          </p:nvPr>
        </p:nvSpPr>
        <p:spPr>
          <a:xfrm>
            <a:off x="5856675" y="3215958"/>
            <a:ext cx="1764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977" name="Google Shape;977;p75"/>
          <p:cNvSpPr txBox="1">
            <a:spLocks noGrp="1"/>
          </p:cNvSpPr>
          <p:nvPr>
            <p:ph type="subTitle" idx="15"/>
          </p:nvPr>
        </p:nvSpPr>
        <p:spPr>
          <a:xfrm>
            <a:off x="5856675" y="3556017"/>
            <a:ext cx="17649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978" name="Google Shape;978;p75"/>
          <p:cNvCxnSpPr/>
          <p:nvPr/>
        </p:nvCxnSpPr>
        <p:spPr>
          <a:xfrm>
            <a:off x="2904283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9" name="Google Shape;979;p75"/>
          <p:cNvCxnSpPr/>
          <p:nvPr/>
        </p:nvCxnSpPr>
        <p:spPr>
          <a:xfrm rot="10800000" flipH="1">
            <a:off x="1562083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0" name="Google Shape;980;p75"/>
          <p:cNvCxnSpPr/>
          <p:nvPr/>
        </p:nvCxnSpPr>
        <p:spPr>
          <a:xfrm>
            <a:off x="259558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1" name="Google Shape;981;p75"/>
          <p:cNvCxnSpPr/>
          <p:nvPr/>
        </p:nvCxnSpPr>
        <p:spPr>
          <a:xfrm>
            <a:off x="-6867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2" name="Google Shape;982;p75"/>
          <p:cNvGrpSpPr/>
          <p:nvPr/>
        </p:nvGrpSpPr>
        <p:grpSpPr>
          <a:xfrm flipH="1">
            <a:off x="1278333" y="4513075"/>
            <a:ext cx="581800" cy="582350"/>
            <a:chOff x="8064275" y="887850"/>
            <a:chExt cx="581800" cy="582350"/>
          </a:xfrm>
        </p:grpSpPr>
        <p:sp>
          <p:nvSpPr>
            <p:cNvPr id="983" name="Google Shape;983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75"/>
          <p:cNvGrpSpPr/>
          <p:nvPr/>
        </p:nvGrpSpPr>
        <p:grpSpPr>
          <a:xfrm flipH="1">
            <a:off x="2747608" y="4340463"/>
            <a:ext cx="292025" cy="292575"/>
            <a:chOff x="7353050" y="316275"/>
            <a:chExt cx="292025" cy="292575"/>
          </a:xfrm>
        </p:grpSpPr>
        <p:sp>
          <p:nvSpPr>
            <p:cNvPr id="990" name="Google Shape;990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75"/>
          <p:cNvGrpSpPr/>
          <p:nvPr/>
        </p:nvGrpSpPr>
        <p:grpSpPr>
          <a:xfrm flipH="1">
            <a:off x="171308" y="4315025"/>
            <a:ext cx="175000" cy="175000"/>
            <a:chOff x="8792300" y="321275"/>
            <a:chExt cx="175000" cy="175000"/>
          </a:xfrm>
        </p:grpSpPr>
        <p:sp>
          <p:nvSpPr>
            <p:cNvPr id="995" name="Google Shape;995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" name="Google Shape;999;p75"/>
          <p:cNvGrpSpPr/>
          <p:nvPr/>
        </p:nvGrpSpPr>
        <p:grpSpPr>
          <a:xfrm>
            <a:off x="3873197" y="4657550"/>
            <a:ext cx="293111" cy="293388"/>
            <a:chOff x="3164039" y="430875"/>
            <a:chExt cx="293111" cy="293388"/>
          </a:xfrm>
        </p:grpSpPr>
        <p:sp>
          <p:nvSpPr>
            <p:cNvPr id="1000" name="Google Shape;1000;p7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7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7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7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7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7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75"/>
          <p:cNvGrpSpPr/>
          <p:nvPr/>
        </p:nvGrpSpPr>
        <p:grpSpPr>
          <a:xfrm flipH="1">
            <a:off x="242270" y="4142425"/>
            <a:ext cx="175013" cy="27000"/>
            <a:chOff x="5662375" y="212375"/>
            <a:chExt cx="175013" cy="27000"/>
          </a:xfrm>
        </p:grpSpPr>
        <p:sp>
          <p:nvSpPr>
            <p:cNvPr id="1007" name="Google Shape;100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10" name="Google Shape;1010;p75"/>
          <p:cNvCxnSpPr/>
          <p:nvPr/>
        </p:nvCxnSpPr>
        <p:spPr>
          <a:xfrm rot="10800000">
            <a:off x="5995050" y="226600"/>
            <a:ext cx="1504500" cy="22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1" name="Google Shape;1011;p75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2" name="Google Shape;1012;p75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13" name="Google Shape;1013;p75"/>
          <p:cNvGrpSpPr/>
          <p:nvPr/>
        </p:nvGrpSpPr>
        <p:grpSpPr>
          <a:xfrm>
            <a:off x="8064275" y="1040250"/>
            <a:ext cx="581800" cy="582350"/>
            <a:chOff x="8064275" y="887850"/>
            <a:chExt cx="581800" cy="582350"/>
          </a:xfrm>
        </p:grpSpPr>
        <p:sp>
          <p:nvSpPr>
            <p:cNvPr id="1014" name="Google Shape;1014;p7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7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7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7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7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7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0" name="Google Shape;1020;p75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1021" name="Google Shape;1021;p7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7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7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7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75"/>
          <p:cNvGrpSpPr/>
          <p:nvPr/>
        </p:nvGrpSpPr>
        <p:grpSpPr>
          <a:xfrm>
            <a:off x="8792300" y="321275"/>
            <a:ext cx="175000" cy="175000"/>
            <a:chOff x="8792300" y="321275"/>
            <a:chExt cx="175000" cy="175000"/>
          </a:xfrm>
        </p:grpSpPr>
        <p:sp>
          <p:nvSpPr>
            <p:cNvPr id="1026" name="Google Shape;1026;p7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7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7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7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0" name="Google Shape;1030;p75"/>
          <p:cNvSpPr/>
          <p:nvPr/>
        </p:nvSpPr>
        <p:spPr>
          <a:xfrm>
            <a:off x="5829305" y="687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75"/>
          <p:cNvSpPr/>
          <p:nvPr/>
        </p:nvSpPr>
        <p:spPr>
          <a:xfrm>
            <a:off x="5827050" y="661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75"/>
          <p:cNvSpPr/>
          <p:nvPr/>
        </p:nvSpPr>
        <p:spPr>
          <a:xfrm>
            <a:off x="5865794" y="1052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3" name="Google Shape;1033;p75"/>
          <p:cNvSpPr/>
          <p:nvPr/>
        </p:nvSpPr>
        <p:spPr>
          <a:xfrm>
            <a:off x="5863552" y="1026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p75"/>
          <p:cNvSpPr/>
          <p:nvPr/>
        </p:nvSpPr>
        <p:spPr>
          <a:xfrm>
            <a:off x="5905382" y="1447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p75"/>
          <p:cNvSpPr/>
          <p:nvPr/>
        </p:nvSpPr>
        <p:spPr>
          <a:xfrm>
            <a:off x="5903140" y="1425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6" name="Google Shape;1036;p75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037" name="Google Shape;1037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75"/>
          <p:cNvGrpSpPr/>
          <p:nvPr/>
        </p:nvGrpSpPr>
        <p:grpSpPr>
          <a:xfrm>
            <a:off x="8678350" y="1658000"/>
            <a:ext cx="175013" cy="27000"/>
            <a:chOff x="5662375" y="212375"/>
            <a:chExt cx="175013" cy="27000"/>
          </a:xfrm>
        </p:grpSpPr>
        <p:sp>
          <p:nvSpPr>
            <p:cNvPr id="1041" name="Google Shape;1041;p7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7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7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0"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76"/>
          <p:cNvSpPr txBox="1">
            <a:spLocks noGrp="1"/>
          </p:cNvSpPr>
          <p:nvPr>
            <p:ph type="title"/>
          </p:nvPr>
        </p:nvSpPr>
        <p:spPr>
          <a:xfrm>
            <a:off x="1271016" y="338328"/>
            <a:ext cx="6611100" cy="5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76"/>
          <p:cNvSpPr txBox="1">
            <a:spLocks noGrp="1"/>
          </p:cNvSpPr>
          <p:nvPr>
            <p:ph type="subTitle" idx="1"/>
          </p:nvPr>
        </p:nvSpPr>
        <p:spPr>
          <a:xfrm>
            <a:off x="4690875" y="1491351"/>
            <a:ext cx="3557100" cy="26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047" name="Google Shape;1047;p7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8" name="Google Shape;1048;p7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9" name="Google Shape;1049;p7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50" name="Google Shape;1050;p7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051" name="Google Shape;1051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5" name="Google Shape;1055;p7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056" name="Google Shape;1056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2" name="Google Shape;1062;p7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063" name="Google Shape;1063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66" name="Google Shape;1066;p7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67" name="Google Shape;1067;p7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068" name="Google Shape;106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4" name="Google Shape;1074;p7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075" name="Google Shape;107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9" name="Google Shape;1079;p7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080" name="Google Shape;1080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83" name="Google Shape;1083;p76"/>
          <p:cNvCxnSpPr/>
          <p:nvPr/>
        </p:nvCxnSpPr>
        <p:spPr>
          <a:xfrm flipH="1">
            <a:off x="5101704" y="4513075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4" name="Google Shape;1084;p76"/>
          <p:cNvCxnSpPr/>
          <p:nvPr/>
        </p:nvCxnSpPr>
        <p:spPr>
          <a:xfrm rot="10800000">
            <a:off x="6234804" y="4492325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5" name="Google Shape;1085;p76"/>
          <p:cNvCxnSpPr/>
          <p:nvPr/>
        </p:nvCxnSpPr>
        <p:spPr>
          <a:xfrm flipH="1">
            <a:off x="7547529" y="4408000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86" name="Google Shape;1086;p76"/>
          <p:cNvCxnSpPr/>
          <p:nvPr/>
        </p:nvCxnSpPr>
        <p:spPr>
          <a:xfrm flipH="1">
            <a:off x="8872054" y="399355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7" name="Google Shape;1087;p76"/>
          <p:cNvGrpSpPr/>
          <p:nvPr/>
        </p:nvGrpSpPr>
        <p:grpSpPr>
          <a:xfrm>
            <a:off x="7278954" y="4513075"/>
            <a:ext cx="581800" cy="582350"/>
            <a:chOff x="8064275" y="887850"/>
            <a:chExt cx="581800" cy="582350"/>
          </a:xfrm>
        </p:grpSpPr>
        <p:sp>
          <p:nvSpPr>
            <p:cNvPr id="1088" name="Google Shape;1088;p7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4" name="Google Shape;1094;p76"/>
          <p:cNvGrpSpPr/>
          <p:nvPr/>
        </p:nvGrpSpPr>
        <p:grpSpPr>
          <a:xfrm>
            <a:off x="6099454" y="4340463"/>
            <a:ext cx="292025" cy="292575"/>
            <a:chOff x="7353050" y="316275"/>
            <a:chExt cx="292025" cy="292575"/>
          </a:xfrm>
        </p:grpSpPr>
        <p:sp>
          <p:nvSpPr>
            <p:cNvPr id="1095" name="Google Shape;1095;p7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9" name="Google Shape;1099;p76"/>
          <p:cNvGrpSpPr/>
          <p:nvPr/>
        </p:nvGrpSpPr>
        <p:grpSpPr>
          <a:xfrm>
            <a:off x="8792779" y="4315025"/>
            <a:ext cx="175000" cy="175000"/>
            <a:chOff x="8792300" y="321275"/>
            <a:chExt cx="175000" cy="175000"/>
          </a:xfrm>
        </p:grpSpPr>
        <p:sp>
          <p:nvSpPr>
            <p:cNvPr id="1100" name="Google Shape;1100;p7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4" name="Google Shape;1104;p76"/>
          <p:cNvGrpSpPr/>
          <p:nvPr/>
        </p:nvGrpSpPr>
        <p:grpSpPr>
          <a:xfrm flipH="1">
            <a:off x="4972779" y="4657550"/>
            <a:ext cx="293111" cy="293388"/>
            <a:chOff x="3164039" y="430875"/>
            <a:chExt cx="293111" cy="293388"/>
          </a:xfrm>
        </p:grpSpPr>
        <p:sp>
          <p:nvSpPr>
            <p:cNvPr id="1105" name="Google Shape;1105;p7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1" name="Google Shape;1111;p76"/>
          <p:cNvGrpSpPr/>
          <p:nvPr/>
        </p:nvGrpSpPr>
        <p:grpSpPr>
          <a:xfrm>
            <a:off x="8721804" y="4142425"/>
            <a:ext cx="175013" cy="27000"/>
            <a:chOff x="5662375" y="212375"/>
            <a:chExt cx="175013" cy="27000"/>
          </a:xfrm>
        </p:grpSpPr>
        <p:sp>
          <p:nvSpPr>
            <p:cNvPr id="1112" name="Google Shape;1112;p7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77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1117" name="Google Shape;1117;p77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18" name="Google Shape;1118;p77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1119" name="Google Shape;1119;p7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0" name="Google Shape;1120;p7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7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7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23" name="Google Shape;1123;p7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124" name="Google Shape;1124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" name="Google Shape;1130;p7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131" name="Google Shape;1131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5" name="Google Shape;1135;p7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136" name="Google Shape;1136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0" name="Google Shape;1140;p7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141" name="Google Shape;1141;p7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7" name="Google Shape;1147;p7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148" name="Google Shape;114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51" name="Google Shape;1151;p7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2" name="Google Shape;1152;p7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7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4" name="Google Shape;1154;p7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155" name="Google Shape;1155;p7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1" name="Google Shape;1161;p7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162" name="Google Shape;1162;p7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6" name="Google Shape;1166;p7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167" name="Google Shape;1167;p7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1" name="Google Shape;1171;p7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2" name="Google Shape;1172;p7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7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7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5" name="Google Shape;1175;p7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6" name="Google Shape;1176;p7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77" name="Google Shape;1177;p7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178" name="Google Shape;1178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1" name="Google Shape;1181;p7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182" name="Google Shape;1182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7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186" name="Google Shape;1186;p7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ighlighted numbers">
  <p:cSld name="CUSTOM_11">
    <p:spTree>
      <p:nvGrpSpPr>
        <p:cNvPr id="1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78"/>
          <p:cNvSpPr txBox="1">
            <a:spLocks noGrp="1"/>
          </p:cNvSpPr>
          <p:nvPr>
            <p:ph type="title" hasCustomPrompt="1"/>
          </p:nvPr>
        </p:nvSpPr>
        <p:spPr>
          <a:xfrm>
            <a:off x="2825496" y="704088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1" name="Google Shape;1191;p78"/>
          <p:cNvSpPr txBox="1">
            <a:spLocks noGrp="1"/>
          </p:cNvSpPr>
          <p:nvPr>
            <p:ph type="subTitle" idx="1"/>
          </p:nvPr>
        </p:nvSpPr>
        <p:spPr>
          <a:xfrm>
            <a:off x="2825496" y="1225296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2" name="Google Shape;1192;p78"/>
          <p:cNvSpPr txBox="1">
            <a:spLocks noGrp="1"/>
          </p:cNvSpPr>
          <p:nvPr>
            <p:ph type="title" idx="2" hasCustomPrompt="1"/>
          </p:nvPr>
        </p:nvSpPr>
        <p:spPr>
          <a:xfrm>
            <a:off x="2825496" y="218541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3" name="Google Shape;1193;p78"/>
          <p:cNvSpPr txBox="1">
            <a:spLocks noGrp="1"/>
          </p:cNvSpPr>
          <p:nvPr>
            <p:ph type="subTitle" idx="3"/>
          </p:nvPr>
        </p:nvSpPr>
        <p:spPr>
          <a:xfrm>
            <a:off x="2825496" y="2697480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194" name="Google Shape;1194;p78"/>
          <p:cNvSpPr txBox="1">
            <a:spLocks noGrp="1"/>
          </p:cNvSpPr>
          <p:nvPr>
            <p:ph type="title" idx="4" hasCustomPrompt="1"/>
          </p:nvPr>
        </p:nvSpPr>
        <p:spPr>
          <a:xfrm>
            <a:off x="2825496" y="3648456"/>
            <a:ext cx="3483900" cy="56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5" name="Google Shape;1195;p78"/>
          <p:cNvSpPr txBox="1">
            <a:spLocks noGrp="1"/>
          </p:cNvSpPr>
          <p:nvPr>
            <p:ph type="subTitle" idx="5"/>
          </p:nvPr>
        </p:nvSpPr>
        <p:spPr>
          <a:xfrm>
            <a:off x="2834640" y="4169664"/>
            <a:ext cx="34839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196" name="Google Shape;1196;p78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7" name="Google Shape;1197;p78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8" name="Google Shape;1198;p78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9" name="Google Shape;1199;p78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00" name="Google Shape;1200;p78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201" name="Google Shape;1201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7" name="Google Shape;1207;p78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208" name="Google Shape;1208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2" name="Google Shape;1212;p78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213" name="Google Shape;1213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78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218" name="Google Shape;1218;p78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8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8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8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8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8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4" name="Google Shape;1224;p78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225" name="Google Shape;122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8" name="Google Shape;1228;p78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78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0" name="Google Shape;1230;p78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1" name="Google Shape;1231;p78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232" name="Google Shape;1232;p78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8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8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8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8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8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78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239" name="Google Shape;1239;p78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8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8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8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78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244" name="Google Shape;1244;p78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8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8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8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78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78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78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78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78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3" name="Google Shape;1253;p78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4" name="Google Shape;1254;p78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255" name="Google Shape;1255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8" name="Google Shape;1258;p78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259" name="Google Shape;1259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262;p78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263" name="Google Shape;1263;p78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78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8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3">
  <p:cSld name="CUSTOM_13"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9"/>
          <p:cNvSpPr txBox="1">
            <a:spLocks noGrp="1"/>
          </p:cNvSpPr>
          <p:nvPr>
            <p:ph type="title"/>
          </p:nvPr>
        </p:nvSpPr>
        <p:spPr>
          <a:xfrm>
            <a:off x="2962656" y="338328"/>
            <a:ext cx="32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grpSp>
        <p:nvGrpSpPr>
          <p:cNvPr id="1268" name="Google Shape;1268;p79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269" name="Google Shape;1269;p79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0" name="Google Shape;1270;p79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71" name="Google Shape;1271;p79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272" name="Google Shape;1272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6" name="Google Shape;1276;p79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277" name="Google Shape;1277;p7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7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7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7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1" name="Google Shape;1281;p79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282" name="Google Shape;1282;p7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7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7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7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7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7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88" name="Google Shape;1288;p79"/>
          <p:cNvSpPr txBox="1">
            <a:spLocks noGrp="1"/>
          </p:cNvSpPr>
          <p:nvPr>
            <p:ph type="subTitle" idx="1"/>
          </p:nvPr>
        </p:nvSpPr>
        <p:spPr>
          <a:xfrm>
            <a:off x="1408175" y="1035279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89" name="Google Shape;1289;p79"/>
          <p:cNvSpPr txBox="1">
            <a:spLocks noGrp="1"/>
          </p:cNvSpPr>
          <p:nvPr>
            <p:ph type="subTitle" idx="2"/>
          </p:nvPr>
        </p:nvSpPr>
        <p:spPr>
          <a:xfrm>
            <a:off x="1408175" y="1336956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0" name="Google Shape;1290;p79"/>
          <p:cNvSpPr txBox="1">
            <a:spLocks noGrp="1"/>
          </p:cNvSpPr>
          <p:nvPr>
            <p:ph type="subTitle" idx="3"/>
          </p:nvPr>
        </p:nvSpPr>
        <p:spPr>
          <a:xfrm>
            <a:off x="1408175" y="2309476"/>
            <a:ext cx="21840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1" name="Google Shape;1291;p79"/>
          <p:cNvSpPr txBox="1">
            <a:spLocks noGrp="1"/>
          </p:cNvSpPr>
          <p:nvPr>
            <p:ph type="subTitle" idx="4"/>
          </p:nvPr>
        </p:nvSpPr>
        <p:spPr>
          <a:xfrm>
            <a:off x="1408175" y="2609979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292" name="Google Shape;1292;p79"/>
          <p:cNvSpPr txBox="1">
            <a:spLocks noGrp="1"/>
          </p:cNvSpPr>
          <p:nvPr>
            <p:ph type="subTitle" idx="5"/>
          </p:nvPr>
        </p:nvSpPr>
        <p:spPr>
          <a:xfrm>
            <a:off x="1408175" y="3587645"/>
            <a:ext cx="218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293" name="Google Shape;1293;p79"/>
          <p:cNvSpPr txBox="1">
            <a:spLocks noGrp="1"/>
          </p:cNvSpPr>
          <p:nvPr>
            <p:ph type="subTitle" idx="6"/>
          </p:nvPr>
        </p:nvSpPr>
        <p:spPr>
          <a:xfrm>
            <a:off x="1408175" y="3889317"/>
            <a:ext cx="2184000" cy="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4">
  <p:cSld name="CUSTOM_14"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5" name="Google Shape;1295;p80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6" name="Google Shape;1296;p80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7" name="Google Shape;1297;p80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8" name="Google Shape;1298;p80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299" name="Google Shape;1299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3" name="Google Shape;1303;p80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04" name="Google Shape;1304;p80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80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80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80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80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80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0" name="Google Shape;1310;p80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1" name="Google Shape;1311;p80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2" name="Google Shape;1312;p80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13" name="Google Shape;1313;p80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80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80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80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80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80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9" name="Google Shape;1319;p80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20" name="Google Shape;1320;p80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80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4" name="Google Shape;1324;p80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25" name="Google Shape;1325;p80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80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80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80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9" name="Google Shape;1329;p80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30" name="Google Shape;1330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80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34" name="Google Shape;1334;p80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80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80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7" name="Google Shape;1337;p80"/>
          <p:cNvSpPr txBox="1">
            <a:spLocks noGrp="1"/>
          </p:cNvSpPr>
          <p:nvPr>
            <p:ph type="subTitle" idx="1"/>
          </p:nvPr>
        </p:nvSpPr>
        <p:spPr>
          <a:xfrm>
            <a:off x="5641848" y="2743200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8" name="Google Shape;1338;p80"/>
          <p:cNvSpPr txBox="1">
            <a:spLocks noGrp="1"/>
          </p:cNvSpPr>
          <p:nvPr>
            <p:ph type="subTitle" idx="2"/>
          </p:nvPr>
        </p:nvSpPr>
        <p:spPr>
          <a:xfrm>
            <a:off x="3639312" y="1636776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39" name="Google Shape;1339;p80"/>
          <p:cNvSpPr txBox="1">
            <a:spLocks noGrp="1"/>
          </p:cNvSpPr>
          <p:nvPr>
            <p:ph type="subTitle" idx="3"/>
          </p:nvPr>
        </p:nvSpPr>
        <p:spPr>
          <a:xfrm>
            <a:off x="1636776" y="2249424"/>
            <a:ext cx="18654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1340" name="Google Shape;1340;p80"/>
          <p:cNvSpPr txBox="1">
            <a:spLocks noGrp="1"/>
          </p:cNvSpPr>
          <p:nvPr>
            <p:ph type="subTitle" idx="4"/>
          </p:nvPr>
        </p:nvSpPr>
        <p:spPr>
          <a:xfrm>
            <a:off x="5641848" y="3081528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1" name="Google Shape;1341;p80"/>
          <p:cNvSpPr txBox="1">
            <a:spLocks noGrp="1"/>
          </p:cNvSpPr>
          <p:nvPr>
            <p:ph type="subTitle" idx="5"/>
          </p:nvPr>
        </p:nvSpPr>
        <p:spPr>
          <a:xfrm>
            <a:off x="3639312" y="1975104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342" name="Google Shape;1342;p80"/>
          <p:cNvSpPr txBox="1">
            <a:spLocks noGrp="1"/>
          </p:cNvSpPr>
          <p:nvPr>
            <p:ph type="subTitle" idx="6"/>
          </p:nvPr>
        </p:nvSpPr>
        <p:spPr>
          <a:xfrm>
            <a:off x="1636776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3">
  <p:cSld name="TITLE_AND_BODY_1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81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5" name="Google Shape;1345;p81"/>
          <p:cNvSpPr txBox="1">
            <a:spLocks noGrp="1"/>
          </p:cNvSpPr>
          <p:nvPr>
            <p:ph type="body" idx="1"/>
          </p:nvPr>
        </p:nvSpPr>
        <p:spPr>
          <a:xfrm>
            <a:off x="714650" y="1152150"/>
            <a:ext cx="7705500" cy="35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Barlow Semi Condensed Medium"/>
              <a:buAutoNum type="arabicPeriod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1346" name="Google Shape;1346;p81"/>
          <p:cNvCxnSpPr/>
          <p:nvPr/>
        </p:nvCxnSpPr>
        <p:spPr>
          <a:xfrm rot="10800000">
            <a:off x="303000" y="3359375"/>
            <a:ext cx="151800" cy="95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47" name="Google Shape;1347;p81"/>
          <p:cNvCxnSpPr/>
          <p:nvPr/>
        </p:nvCxnSpPr>
        <p:spPr>
          <a:xfrm rot="10800000" flipH="1">
            <a:off x="0" y="4332550"/>
            <a:ext cx="446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48" name="Google Shape;1348;p81"/>
          <p:cNvGrpSpPr/>
          <p:nvPr/>
        </p:nvGrpSpPr>
        <p:grpSpPr>
          <a:xfrm flipH="1">
            <a:off x="300738" y="4167800"/>
            <a:ext cx="292025" cy="292575"/>
            <a:chOff x="7353050" y="316275"/>
            <a:chExt cx="292025" cy="292575"/>
          </a:xfrm>
        </p:grpSpPr>
        <p:sp>
          <p:nvSpPr>
            <p:cNvPr id="1349" name="Google Shape;1349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3" name="Google Shape;1353;p81"/>
          <p:cNvGrpSpPr/>
          <p:nvPr/>
        </p:nvGrpSpPr>
        <p:grpSpPr>
          <a:xfrm>
            <a:off x="148789" y="3224300"/>
            <a:ext cx="293111" cy="293388"/>
            <a:chOff x="3164039" y="430875"/>
            <a:chExt cx="293111" cy="293388"/>
          </a:xfrm>
        </p:grpSpPr>
        <p:sp>
          <p:nvSpPr>
            <p:cNvPr id="1354" name="Google Shape;1354;p81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81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81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81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81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81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60" name="Google Shape;1360;p81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81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81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363" name="Google Shape;1363;p81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81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81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81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81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81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81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370" name="Google Shape;1370;p81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81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81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81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81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375" name="Google Shape;1375;p81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81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81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81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9" name="Google Shape;1379;p81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380" name="Google Shape;1380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3" name="Google Shape;1383;p81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384" name="Google Shape;1384;p8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8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8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5"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82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389" name="Google Shape;1389;p82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0" name="Google Shape;1390;p82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91" name="Google Shape;1391;p82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1392" name="Google Shape;1392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82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1397" name="Google Shape;1397;p82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82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82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82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82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82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03" name="Google Shape;1403;p82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04" name="Google Shape;1404;p82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05" name="Google Shape;1405;p82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1406" name="Google Shape;1406;p8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8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8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8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8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8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2" name="Google Shape;1412;p82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1413" name="Google Shape;1413;p8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8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8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8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7" name="Google Shape;1417;p82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1418" name="Google Shape;1418;p82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82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82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82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2" name="Google Shape;1422;p8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1423" name="Google Shape;1423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6" name="Google Shape;1426;p82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1427" name="Google Shape;1427;p8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8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8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Page">
  <p:cSld name="13_Title Pag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>
            <a:spLocks noGrp="1"/>
          </p:cNvSpPr>
          <p:nvPr>
            <p:ph type="pic" idx="2"/>
          </p:nvPr>
        </p:nvSpPr>
        <p:spPr>
          <a:xfrm>
            <a:off x="3301300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>
            <a:spLocks noGrp="1"/>
          </p:cNvSpPr>
          <p:nvPr>
            <p:ph type="pic" idx="3"/>
          </p:nvPr>
        </p:nvSpPr>
        <p:spPr>
          <a:xfrm>
            <a:off x="6161314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0" name="Google Shape;30;p9"/>
          <p:cNvSpPr>
            <a:spLocks noGrp="1"/>
          </p:cNvSpPr>
          <p:nvPr>
            <p:ph type="pic" idx="4"/>
          </p:nvPr>
        </p:nvSpPr>
        <p:spPr>
          <a:xfrm>
            <a:off x="441286" y="441287"/>
            <a:ext cx="2541300" cy="24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83"/>
          <p:cNvSpPr txBox="1">
            <a:spLocks noGrp="1"/>
          </p:cNvSpPr>
          <p:nvPr>
            <p:ph type="title"/>
          </p:nvPr>
        </p:nvSpPr>
        <p:spPr>
          <a:xfrm>
            <a:off x="896100" y="1984450"/>
            <a:ext cx="3457200" cy="129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cxnSp>
        <p:nvCxnSpPr>
          <p:cNvPr id="1432" name="Google Shape;1432;p83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3" name="Google Shape;1433;p83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4" name="Google Shape;1434;p83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35" name="Google Shape;1435;p83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1436" name="Google Shape;1436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83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1443" name="Google Shape;1443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7" name="Google Shape;1447;p83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8" name="Google Shape;1448;p83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83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0" name="Google Shape;1450;p83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1" name="Google Shape;1451;p83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83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53" name="Google Shape;1453;p83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1454" name="Google Shape;1454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7" name="Google Shape;1457;p83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1458" name="Google Shape;1458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1" name="Google Shape;1461;p83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1462" name="Google Shape;1462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65" name="Google Shape;1465;p83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6" name="Google Shape;1466;p83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7" name="Google Shape;1467;p83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1468" name="Google Shape;1468;p83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83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83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83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83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83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83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1475" name="Google Shape;1475;p83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83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83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83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83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1480" name="Google Shape;1480;p83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83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83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83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83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1485" name="Google Shape;1485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83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1489" name="Google Shape;1489;p83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83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83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84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94" name="Google Shape;1494;p84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5" name="Google Shape;1495;p84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6" name="Google Shape;1496;p84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97" name="Google Shape;1497;p84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498" name="Google Shape;1498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2" name="Google Shape;1502;p84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503" name="Google Shape;1503;p84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84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84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84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84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84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9" name="Google Shape;1509;p84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510" name="Google Shape;1510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13" name="Google Shape;1513;p84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14" name="Google Shape;1514;p84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515" name="Google Shape;1515;p84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84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84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84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84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84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1" name="Google Shape;1521;p84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522" name="Google Shape;1522;p84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84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84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84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84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527" name="Google Shape;1527;p8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8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8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1" name="Google Shape;1531;p85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2" name="Google Shape;1532;p85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3" name="Google Shape;1533;p85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4" name="Google Shape;1534;p85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35" name="Google Shape;1535;p85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536" name="Google Shape;1536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2" name="Google Shape;1542;p85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543" name="Google Shape;1543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7" name="Google Shape;1547;p85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548" name="Google Shape;1548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2" name="Google Shape;1552;p85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553" name="Google Shape;1553;p8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8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8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8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8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8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9" name="Google Shape;1559;p85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560" name="Google Shape;156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63" name="Google Shape;1563;p85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4" name="Google Shape;1564;p85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65" name="Google Shape;1565;p85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6" name="Google Shape;1566;p85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567" name="Google Shape;1567;p8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8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8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8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8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8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3" name="Google Shape;1573;p85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574" name="Google Shape;1574;p8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8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8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8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8" name="Google Shape;1578;p85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579" name="Google Shape;1579;p85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85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85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85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3" name="Google Shape;1583;p85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5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5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6" name="Google Shape;1586;p85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7" name="Google Shape;1587;p85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8" name="Google Shape;1588;p85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9" name="Google Shape;1589;p85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590" name="Google Shape;1590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3" name="Google Shape;1593;p85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594" name="Google Shape;1594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7" name="Google Shape;1597;p85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598" name="Google Shape;1598;p8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8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8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86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603" name="Google Shape;1603;p86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04" name="Google Shape;1604;p86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05" name="Google Shape;1605;p86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606" name="Google Shape;1606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0" name="Google Shape;1610;p86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611" name="Google Shape;1611;p86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86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86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86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5" name="Google Shape;1615;p86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616" name="Google Shape;1616;p86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86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86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86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86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86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3" name="Google Shape;1623;p87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624" name="Google Shape;1624;p87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25" name="Google Shape;1625;p87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626" name="Google Shape;1626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2" name="Google Shape;1632;p87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633" name="Google Shape;1633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87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638" name="Google Shape;1638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42" name="Google Shape;1642;p87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43" name="Google Shape;1643;p87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644" name="Google Shape;1644;p87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87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87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87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87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87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0" name="Google Shape;1650;p87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651" name="Google Shape;1651;p87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87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87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87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87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656" name="Google Shape;1656;p87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87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87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87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0" name="Google Shape;1660;p87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661" name="Google Shape;1661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4" name="Google Shape;1664;p87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665" name="Google Shape;1665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68" name="Google Shape;1668;p87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69" name="Google Shape;1669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2" name="Google Shape;1672;p87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73" name="Google Shape;1673;p8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8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8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76" name="Google Shape;1676;p87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7" name="Google Shape;1677;p87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678" name="Google Shape;1678;p87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87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87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87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3" name="Google Shape;1683;p88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684" name="Google Shape;1684;p88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5" name="Google Shape;1685;p88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6" name="Google Shape;1686;p88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7" name="Google Shape;1687;p88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688" name="Google Shape;1688;p88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689" name="Google Shape;1689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5" name="Google Shape;1695;p88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696" name="Google Shape;1696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88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01" name="Google Shape;1701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5" name="Google Shape;1705;p88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06" name="Google Shape;1706;p88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88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88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88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88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88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2" name="Google Shape;1712;p88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13" name="Google Shape;171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16" name="Google Shape;1716;p88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7" name="Google Shape;1717;p88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8" name="Google Shape;1718;p88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9" name="Google Shape;1719;p88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20" name="Google Shape;1720;p8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8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8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8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8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8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6" name="Google Shape;1726;p88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27" name="Google Shape;1727;p8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8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8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8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1" name="Google Shape;1731;p88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732" name="Google Shape;1732;p88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88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88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88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6" name="Google Shape;1736;p88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88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88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88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8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8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88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743" name="Google Shape;1743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6" name="Google Shape;1746;p88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747" name="Google Shape;1747;p88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88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88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22"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89"/>
          <p:cNvGrpSpPr/>
          <p:nvPr/>
        </p:nvGrpSpPr>
        <p:grpSpPr>
          <a:xfrm>
            <a:off x="1349626" y="598417"/>
            <a:ext cx="6453730" cy="3631136"/>
            <a:chOff x="365750" y="1285025"/>
            <a:chExt cx="6934275" cy="3315500"/>
          </a:xfrm>
        </p:grpSpPr>
        <p:sp>
          <p:nvSpPr>
            <p:cNvPr id="1752" name="Google Shape;1752;p89"/>
            <p:cNvSpPr/>
            <p:nvPr/>
          </p:nvSpPr>
          <p:spPr>
            <a:xfrm>
              <a:off x="365750" y="1285025"/>
              <a:ext cx="6934275" cy="3315500"/>
            </a:xfrm>
            <a:custGeom>
              <a:avLst/>
              <a:gdLst/>
              <a:ahLst/>
              <a:cxnLst/>
              <a:rect l="l" t="t" r="r" b="b"/>
              <a:pathLst>
                <a:path w="277371" h="132620" extrusionOk="0">
                  <a:moveTo>
                    <a:pt x="139292" y="1"/>
                  </a:moveTo>
                  <a:cubicBezTo>
                    <a:pt x="131931" y="1"/>
                    <a:pt x="124510" y="530"/>
                    <a:pt x="116820" y="2020"/>
                  </a:cubicBezTo>
                  <a:cubicBezTo>
                    <a:pt x="97286" y="5794"/>
                    <a:pt x="78528" y="13563"/>
                    <a:pt x="62212" y="24940"/>
                  </a:cubicBezTo>
                  <a:cubicBezTo>
                    <a:pt x="40180" y="40312"/>
                    <a:pt x="16039" y="63953"/>
                    <a:pt x="5883" y="89204"/>
                  </a:cubicBezTo>
                  <a:cubicBezTo>
                    <a:pt x="2054" y="98638"/>
                    <a:pt x="1" y="109904"/>
                    <a:pt x="5162" y="118672"/>
                  </a:cubicBezTo>
                  <a:cubicBezTo>
                    <a:pt x="10878" y="128329"/>
                    <a:pt x="23309" y="131547"/>
                    <a:pt x="34519" y="132324"/>
                  </a:cubicBezTo>
                  <a:cubicBezTo>
                    <a:pt x="37485" y="132528"/>
                    <a:pt x="40447" y="132620"/>
                    <a:pt x="43408" y="132620"/>
                  </a:cubicBezTo>
                  <a:cubicBezTo>
                    <a:pt x="64717" y="132620"/>
                    <a:pt x="85919" y="127832"/>
                    <a:pt x="107164" y="125054"/>
                  </a:cubicBezTo>
                  <a:cubicBezTo>
                    <a:pt x="121795" y="123154"/>
                    <a:pt x="136548" y="122208"/>
                    <a:pt x="151300" y="122208"/>
                  </a:cubicBezTo>
                  <a:cubicBezTo>
                    <a:pt x="172303" y="122208"/>
                    <a:pt x="193303" y="124126"/>
                    <a:pt x="213939" y="127940"/>
                  </a:cubicBezTo>
                  <a:cubicBezTo>
                    <a:pt x="222522" y="129553"/>
                    <a:pt x="231673" y="131360"/>
                    <a:pt x="240407" y="131360"/>
                  </a:cubicBezTo>
                  <a:cubicBezTo>
                    <a:pt x="248501" y="131360"/>
                    <a:pt x="256237" y="129808"/>
                    <a:pt x="262831" y="125110"/>
                  </a:cubicBezTo>
                  <a:cubicBezTo>
                    <a:pt x="276372" y="115454"/>
                    <a:pt x="277371" y="99138"/>
                    <a:pt x="274429" y="84431"/>
                  </a:cubicBezTo>
                  <a:cubicBezTo>
                    <a:pt x="271488" y="69670"/>
                    <a:pt x="264329" y="59902"/>
                    <a:pt x="257059" y="47305"/>
                  </a:cubicBezTo>
                  <a:cubicBezTo>
                    <a:pt x="252786" y="39868"/>
                    <a:pt x="247736" y="33098"/>
                    <a:pt x="241798" y="27215"/>
                  </a:cubicBezTo>
                  <a:cubicBezTo>
                    <a:pt x="234972" y="20500"/>
                    <a:pt x="226925" y="14951"/>
                    <a:pt x="217768" y="11177"/>
                  </a:cubicBezTo>
                  <a:cubicBezTo>
                    <a:pt x="203783" y="5350"/>
                    <a:pt x="188521" y="3407"/>
                    <a:pt x="173482" y="2186"/>
                  </a:cubicBezTo>
                  <a:cubicBezTo>
                    <a:pt x="161726" y="1246"/>
                    <a:pt x="150579" y="1"/>
                    <a:pt x="1392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9"/>
            <p:cNvSpPr/>
            <p:nvPr/>
          </p:nvSpPr>
          <p:spPr>
            <a:xfrm>
              <a:off x="417100" y="1285575"/>
              <a:ext cx="6842700" cy="3314500"/>
            </a:xfrm>
            <a:custGeom>
              <a:avLst/>
              <a:gdLst/>
              <a:ahLst/>
              <a:cxnLst/>
              <a:rect l="l" t="t" r="r" b="b"/>
              <a:pathLst>
                <a:path w="273708" h="132580" extrusionOk="0">
                  <a:moveTo>
                    <a:pt x="137298" y="0"/>
                  </a:moveTo>
                  <a:cubicBezTo>
                    <a:pt x="129917" y="0"/>
                    <a:pt x="122480" y="500"/>
                    <a:pt x="114766" y="1998"/>
                  </a:cubicBezTo>
                  <a:cubicBezTo>
                    <a:pt x="95232" y="5772"/>
                    <a:pt x="76474" y="13541"/>
                    <a:pt x="60158" y="24918"/>
                  </a:cubicBezTo>
                  <a:cubicBezTo>
                    <a:pt x="38126" y="40290"/>
                    <a:pt x="13985" y="63931"/>
                    <a:pt x="3829" y="89182"/>
                  </a:cubicBezTo>
                  <a:cubicBezTo>
                    <a:pt x="1609" y="94621"/>
                    <a:pt x="0" y="100614"/>
                    <a:pt x="56" y="106386"/>
                  </a:cubicBezTo>
                  <a:cubicBezTo>
                    <a:pt x="56" y="110715"/>
                    <a:pt x="943" y="114877"/>
                    <a:pt x="3108" y="118650"/>
                  </a:cubicBezTo>
                  <a:cubicBezTo>
                    <a:pt x="8824" y="128307"/>
                    <a:pt x="21255" y="131525"/>
                    <a:pt x="32465" y="132302"/>
                  </a:cubicBezTo>
                  <a:cubicBezTo>
                    <a:pt x="35407" y="132469"/>
                    <a:pt x="38403" y="132580"/>
                    <a:pt x="41345" y="132580"/>
                  </a:cubicBezTo>
                  <a:cubicBezTo>
                    <a:pt x="62655" y="132580"/>
                    <a:pt x="83855" y="127807"/>
                    <a:pt x="105110" y="125032"/>
                  </a:cubicBezTo>
                  <a:cubicBezTo>
                    <a:pt x="119761" y="123146"/>
                    <a:pt x="134523" y="122202"/>
                    <a:pt x="149340" y="122202"/>
                  </a:cubicBezTo>
                  <a:cubicBezTo>
                    <a:pt x="170318" y="122202"/>
                    <a:pt x="191240" y="124089"/>
                    <a:pt x="211885" y="127918"/>
                  </a:cubicBezTo>
                  <a:cubicBezTo>
                    <a:pt x="220486" y="129528"/>
                    <a:pt x="229643" y="131359"/>
                    <a:pt x="238412" y="131359"/>
                  </a:cubicBezTo>
                  <a:cubicBezTo>
                    <a:pt x="246459" y="131359"/>
                    <a:pt x="254173" y="129805"/>
                    <a:pt x="260777" y="125088"/>
                  </a:cubicBezTo>
                  <a:cubicBezTo>
                    <a:pt x="270433" y="118206"/>
                    <a:pt x="273707" y="107884"/>
                    <a:pt x="273707" y="97229"/>
                  </a:cubicBezTo>
                  <a:cubicBezTo>
                    <a:pt x="273707" y="92956"/>
                    <a:pt x="273208" y="88627"/>
                    <a:pt x="272375" y="84409"/>
                  </a:cubicBezTo>
                  <a:cubicBezTo>
                    <a:pt x="269434" y="69648"/>
                    <a:pt x="262275" y="59880"/>
                    <a:pt x="255005" y="47283"/>
                  </a:cubicBezTo>
                  <a:cubicBezTo>
                    <a:pt x="250732" y="39846"/>
                    <a:pt x="245682" y="33076"/>
                    <a:pt x="239744" y="27193"/>
                  </a:cubicBezTo>
                  <a:cubicBezTo>
                    <a:pt x="232918" y="20478"/>
                    <a:pt x="224871" y="14929"/>
                    <a:pt x="215714" y="11155"/>
                  </a:cubicBezTo>
                  <a:cubicBezTo>
                    <a:pt x="201729" y="5328"/>
                    <a:pt x="186467" y="3385"/>
                    <a:pt x="171428" y="2164"/>
                  </a:cubicBezTo>
                  <a:cubicBezTo>
                    <a:pt x="159663" y="1221"/>
                    <a:pt x="148563" y="0"/>
                    <a:pt x="1372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89"/>
          <p:cNvSpPr txBox="1">
            <a:spLocks noGrp="1"/>
          </p:cNvSpPr>
          <p:nvPr>
            <p:ph type="title"/>
          </p:nvPr>
        </p:nvSpPr>
        <p:spPr>
          <a:xfrm>
            <a:off x="2624328" y="1018528"/>
            <a:ext cx="39045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755" name="Google Shape;1755;p89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756" name="Google Shape;1756;p89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7" name="Google Shape;1757;p89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8" name="Google Shape;1758;p89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9" name="Google Shape;1759;p89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60" name="Google Shape;1760;p89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761" name="Google Shape;1761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7" name="Google Shape;1767;p89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768" name="Google Shape;1768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2" name="Google Shape;1772;p89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773" name="Google Shape;1773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7" name="Google Shape;1777;p89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778" name="Google Shape;1778;p89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89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89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89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89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89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4" name="Google Shape;1784;p89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785" name="Google Shape;178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788" name="Google Shape;1788;p89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9" name="Google Shape;1789;p89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0" name="Google Shape;1790;p89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91" name="Google Shape;1791;p89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792" name="Google Shape;1792;p8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8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8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8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8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8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8" name="Google Shape;1798;p89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799" name="Google Shape;1799;p8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8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8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8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3" name="Google Shape;1803;p89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804" name="Google Shape;1804;p8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8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8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8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08" name="Google Shape;1808;p89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9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9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9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9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9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14" name="Google Shape;1814;p89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815" name="Google Shape;1815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8" name="Google Shape;1818;p89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819" name="Google Shape;1819;p8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8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8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22" name="Google Shape;1822;p89"/>
          <p:cNvSpPr txBox="1">
            <a:spLocks noGrp="1"/>
          </p:cNvSpPr>
          <p:nvPr>
            <p:ph type="subTitle" idx="1"/>
          </p:nvPr>
        </p:nvSpPr>
        <p:spPr>
          <a:xfrm>
            <a:off x="3639300" y="2596896"/>
            <a:ext cx="18654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3"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90"/>
          <p:cNvSpPr txBox="1">
            <a:spLocks noGrp="1"/>
          </p:cNvSpPr>
          <p:nvPr>
            <p:ph type="body" idx="1"/>
          </p:nvPr>
        </p:nvSpPr>
        <p:spPr>
          <a:xfrm>
            <a:off x="1881350" y="1246850"/>
            <a:ext cx="21333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5" name="Google Shape;1825;p90"/>
          <p:cNvSpPr txBox="1">
            <a:spLocks noGrp="1"/>
          </p:cNvSpPr>
          <p:nvPr>
            <p:ph type="body" idx="2"/>
          </p:nvPr>
        </p:nvSpPr>
        <p:spPr>
          <a:xfrm>
            <a:off x="4220325" y="1246850"/>
            <a:ext cx="3099900" cy="35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826" name="Google Shape;1826;p90"/>
          <p:cNvSpPr txBox="1">
            <a:spLocks noGrp="1"/>
          </p:cNvSpPr>
          <p:nvPr>
            <p:ph type="title"/>
          </p:nvPr>
        </p:nvSpPr>
        <p:spPr>
          <a:xfrm>
            <a:off x="2532888" y="338328"/>
            <a:ext cx="40875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827" name="Google Shape;1827;p90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28" name="Google Shape;1828;p90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29" name="Google Shape;1829;p90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30" name="Google Shape;1830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36" name="Google Shape;1836;p90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837" name="Google Shape;1837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1" name="Google Shape;1841;p90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842" name="Google Shape;1842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46" name="Google Shape;1846;p90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47" name="Google Shape;1847;p90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848" name="Google Shape;1848;p9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9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9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9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9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9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4" name="Google Shape;1854;p90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855" name="Google Shape;1855;p9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9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9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9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90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860" name="Google Shape;1860;p9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9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9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9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4" name="Google Shape;1864;p90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865" name="Google Shape;1865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8" name="Google Shape;1868;p90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869" name="Google Shape;1869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2" name="Google Shape;1872;p90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873" name="Google Shape;1873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6" name="Google Shape;1876;p90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877" name="Google Shape;1877;p9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9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9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880" name="Google Shape;1880;p90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1" name="Google Shape;1881;p90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82" name="Google Shape;1882;p90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90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90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90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Page">
  <p:cSld name="14_Title P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>
            <a:spLocks noGrp="1"/>
          </p:cNvSpPr>
          <p:nvPr>
            <p:ph type="pic" idx="2"/>
          </p:nvPr>
        </p:nvSpPr>
        <p:spPr>
          <a:xfrm>
            <a:off x="441287" y="441287"/>
            <a:ext cx="2959200" cy="21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3" name="Google Shape;33;p10"/>
          <p:cNvSpPr>
            <a:spLocks noGrp="1"/>
          </p:cNvSpPr>
          <p:nvPr>
            <p:ph type="pic" idx="3"/>
          </p:nvPr>
        </p:nvSpPr>
        <p:spPr>
          <a:xfrm>
            <a:off x="3400425" y="1571625"/>
            <a:ext cx="5299500" cy="3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2" Type="http://schemas.openxmlformats.org/officeDocument/2006/relationships/slideLayout" Target="../slideLayouts/slideLayout4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slideLayout" Target="../slideLayouts/slideLayout74.xml"/><Relationship Id="rId26" Type="http://schemas.openxmlformats.org/officeDocument/2006/relationships/slideLayout" Target="../slideLayouts/slideLayout82.xml"/><Relationship Id="rId3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77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20" Type="http://schemas.openxmlformats.org/officeDocument/2006/relationships/slideLayout" Target="../slideLayouts/slideLayout76.xml"/><Relationship Id="rId29" Type="http://schemas.openxmlformats.org/officeDocument/2006/relationships/slideLayout" Target="../slideLayouts/slideLayout85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24" Type="http://schemas.openxmlformats.org/officeDocument/2006/relationships/slideLayout" Target="../slideLayouts/slideLayout80.xml"/><Relationship Id="rId32" Type="http://schemas.openxmlformats.org/officeDocument/2006/relationships/theme" Target="../theme/theme3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9.xml"/><Relationship Id="rId28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75.xml"/><Relationship Id="rId31" Type="http://schemas.openxmlformats.org/officeDocument/2006/relationships/slideLayout" Target="../slideLayouts/slideLayout87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Relationship Id="rId22" Type="http://schemas.openxmlformats.org/officeDocument/2006/relationships/slideLayout" Target="../slideLayouts/slideLayout78.xml"/><Relationship Id="rId27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sz="3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2385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984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857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7305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Char char="•"/>
              <a:defRPr sz="7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spcBef>
                <a:spcPts val="0"/>
              </a:spcBef>
              <a:buNone/>
              <a:defRPr sz="7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1" name="Google Shape;1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9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91"/>
          <p:cNvSpPr txBox="1"/>
          <p:nvPr/>
        </p:nvSpPr>
        <p:spPr>
          <a:xfrm>
            <a:off x="2460702" y="2896475"/>
            <a:ext cx="4133386" cy="384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PH" sz="25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Capstone Project Presentation</a:t>
            </a:r>
            <a:endParaRPr sz="25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2" name="Google Shape;1892;p91"/>
          <p:cNvPicPr preferRelativeResize="0"/>
          <p:nvPr/>
        </p:nvPicPr>
        <p:blipFill rotWithShape="1">
          <a:blip r:embed="rId5">
            <a:alphaModFix/>
          </a:blip>
          <a:srcRect t="19286" b="15156"/>
          <a:stretch/>
        </p:blipFill>
        <p:spPr>
          <a:xfrm>
            <a:off x="1688800" y="1594300"/>
            <a:ext cx="5548749" cy="121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Tools and Frameworks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C5A8F1-8B5E-5DAC-4075-CBC541DED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296" y="765716"/>
            <a:ext cx="1681406" cy="15447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22EF32-CF47-03B6-8B1B-695CDAEFE3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4147" y="765716"/>
            <a:ext cx="1706555" cy="1664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B12CF-0421-2463-8F3D-67C6AED690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25" y="626560"/>
            <a:ext cx="2110923" cy="1958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103208-97E7-BE88-ADA2-37033F2C8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147" y="2877113"/>
            <a:ext cx="1356478" cy="12040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2A28F-D9C0-E7FF-3316-C657051828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0657" y="3033336"/>
            <a:ext cx="1318374" cy="8916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E706699-069F-1012-FE3A-80809A5991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6063" y="2898386"/>
            <a:ext cx="1417443" cy="1272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34B251-CFC2-43B0-6085-889FAECD5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4575" y="2708353"/>
            <a:ext cx="1676545" cy="16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24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Site Walkthrough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98;p92">
            <a:extLst>
              <a:ext uri="{FF2B5EF4-FFF2-40B4-BE49-F238E27FC236}">
                <a16:creationId xmlns:a16="http://schemas.microsoft.com/office/drawing/2014/main" id="{A3CDBA58-1DE2-A89F-C142-96A331479988}"/>
              </a:ext>
            </a:extLst>
          </p:cNvPr>
          <p:cNvSpPr txBox="1"/>
          <p:nvPr/>
        </p:nvSpPr>
        <p:spPr>
          <a:xfrm>
            <a:off x="513917" y="1174918"/>
            <a:ext cx="8630008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Prepare your deployed website for walkthrough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Show the best features of your website first.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Proceed with your website processing until the finished phase.</a:t>
            </a:r>
          </a:p>
        </p:txBody>
      </p:sp>
    </p:spTree>
    <p:extLst>
      <p:ext uri="{BB962C8B-B14F-4D97-AF65-F5344CB8AC3E}">
        <p14:creationId xmlns:p14="http://schemas.microsoft.com/office/powerpoint/2010/main" val="104475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 &amp; A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98;p92">
            <a:extLst>
              <a:ext uri="{FF2B5EF4-FFF2-40B4-BE49-F238E27FC236}">
                <a16:creationId xmlns:a16="http://schemas.microsoft.com/office/drawing/2014/main" id="{D5D2AA5A-4419-872C-C766-C14277A1A764}"/>
              </a:ext>
            </a:extLst>
          </p:cNvPr>
          <p:cNvSpPr txBox="1"/>
          <p:nvPr/>
        </p:nvSpPr>
        <p:spPr>
          <a:xfrm>
            <a:off x="224092" y="691699"/>
            <a:ext cx="8630008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 a disclaimer. 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Ex: </a:t>
            </a:r>
            <a:r>
              <a:rPr lang="en-PH" sz="32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Questions and Answers can be entertained after the presentation.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lang="en-PH" sz="32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Reason: To avoid destroying everyone’s momentum.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lang="en-PH" sz="32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673100" lvl="0" indent="-5715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Prepare a separate slide for Q &amp; A at the end of your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746284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588D12-9484-0C84-6DF5-2506588B2284}"/>
              </a:ext>
            </a:extLst>
          </p:cNvPr>
          <p:cNvSpPr/>
          <p:nvPr/>
        </p:nvSpPr>
        <p:spPr>
          <a:xfrm>
            <a:off x="76" y="452400"/>
            <a:ext cx="9143850" cy="46911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H" dirty="0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5439291B-8BB7-24BF-0A92-CE4091086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149" y="549673"/>
            <a:ext cx="1077776" cy="1077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B8990-24E6-DDE2-59FA-25293E1A014F}"/>
              </a:ext>
            </a:extLst>
          </p:cNvPr>
          <p:cNvSpPr txBox="1"/>
          <p:nvPr/>
        </p:nvSpPr>
        <p:spPr>
          <a:xfrm>
            <a:off x="1070517" y="2512367"/>
            <a:ext cx="6512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bg1"/>
              </a:buClr>
            </a:pPr>
            <a:r>
              <a:rPr lang="en-PH" sz="3200" dirty="0">
                <a:solidFill>
                  <a:schemeClr val="bg1"/>
                </a:solidFill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116038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3763"/>
        </a:solidFill>
        <a:effectLst/>
      </p:bgPr>
    </p:bg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96"/>
          <p:cNvSpPr txBox="1">
            <a:spLocks noGrp="1"/>
          </p:cNvSpPr>
          <p:nvPr>
            <p:ph type="title"/>
          </p:nvPr>
        </p:nvSpPr>
        <p:spPr>
          <a:xfrm>
            <a:off x="2299011" y="2277641"/>
            <a:ext cx="5216909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Thank You!</a:t>
            </a:r>
            <a:endParaRPr sz="72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32" name="Google Shape;1932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92"/>
          <p:cNvSpPr txBox="1"/>
          <p:nvPr/>
        </p:nvSpPr>
        <p:spPr>
          <a:xfrm>
            <a:off x="4572000" y="714113"/>
            <a:ext cx="281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b="1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GOAL</a:t>
            </a:r>
            <a:endParaRPr sz="2700" b="1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1898" name="Google Shape;1898;p92"/>
          <p:cNvSpPr txBox="1"/>
          <p:nvPr/>
        </p:nvSpPr>
        <p:spPr>
          <a:xfrm>
            <a:off x="4567112" y="1362032"/>
            <a:ext cx="37689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provide a complete guideline for students to present effectively.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provide sample tools used for presenting.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cite examples for presentions’ reference.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Barlow Semi Condensed"/>
              <a:buAutoNum type="arabicPeriod"/>
            </a:pPr>
            <a:r>
              <a:rPr lang="en" sz="20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To develop soft skills needed before graduation.</a:t>
            </a:r>
            <a:endParaRPr sz="20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899" name="Google Shape;1899;p92"/>
          <p:cNvPicPr preferRelativeResize="0"/>
          <p:nvPr/>
        </p:nvPicPr>
        <p:blipFill rotWithShape="1">
          <a:blip r:embed="rId3">
            <a:alphaModFix/>
          </a:blip>
          <a:srcRect t="19286" b="15156"/>
          <a:stretch/>
        </p:blipFill>
        <p:spPr>
          <a:xfrm>
            <a:off x="7777500" y="185475"/>
            <a:ext cx="1117025" cy="24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228973" y="337312"/>
            <a:ext cx="3867242" cy="4325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1" name="Google Shape;19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37252" y="102575"/>
            <a:ext cx="1077775" cy="3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Rubric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1BC86B-5C10-4040-0AF9-95907161F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50" y="452400"/>
            <a:ext cx="8854025" cy="426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116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Presentation Layout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98;p92">
            <a:extLst>
              <a:ext uri="{FF2B5EF4-FFF2-40B4-BE49-F238E27FC236}">
                <a16:creationId xmlns:a16="http://schemas.microsoft.com/office/drawing/2014/main" id="{6BB36EDE-71CD-2F42-1B75-B7D59D962142}"/>
              </a:ext>
            </a:extLst>
          </p:cNvPr>
          <p:cNvSpPr txBox="1"/>
          <p:nvPr/>
        </p:nvSpPr>
        <p:spPr>
          <a:xfrm>
            <a:off x="285044" y="1209058"/>
            <a:ext cx="8630008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Color palette MUST be the same as the launched project layout.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Layout must be two to three colors.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Words must be readable.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Details must be bulleted. Avoid writing in paragraph.</a:t>
            </a:r>
          </a:p>
        </p:txBody>
      </p:sp>
    </p:spTree>
    <p:extLst>
      <p:ext uri="{BB962C8B-B14F-4D97-AF65-F5344CB8AC3E}">
        <p14:creationId xmlns:p14="http://schemas.microsoft.com/office/powerpoint/2010/main" val="1922987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 Layout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F25F99-E862-C99E-EB6D-3EB0E2F20F0A}"/>
              </a:ext>
            </a:extLst>
          </p:cNvPr>
          <p:cNvSpPr/>
          <p:nvPr/>
        </p:nvSpPr>
        <p:spPr>
          <a:xfrm>
            <a:off x="-75" y="452400"/>
            <a:ext cx="9144000" cy="469110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PH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85B114B6-E021-DFBB-DFE0-A5A35FD0B4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413" y="467897"/>
            <a:ext cx="1077776" cy="10777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300531-0C8B-EA34-6DD8-F9C9F54AB4B9}"/>
              </a:ext>
            </a:extLst>
          </p:cNvPr>
          <p:cNvSpPr txBox="1"/>
          <p:nvPr/>
        </p:nvSpPr>
        <p:spPr>
          <a:xfrm>
            <a:off x="698810" y="1679488"/>
            <a:ext cx="65123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PH" sz="3200" dirty="0">
                <a:solidFill>
                  <a:schemeClr val="bg1"/>
                </a:solidFill>
              </a:rPr>
              <a:t>Sample Details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PH" sz="3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PH" sz="3200" dirty="0">
                <a:solidFill>
                  <a:schemeClr val="bg1"/>
                </a:solidFill>
              </a:rPr>
              <a:t>Sample Details</a:t>
            </a: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endParaRPr lang="en-PH" sz="3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Courier New" panose="02070309020205020404" pitchFamily="49" charset="0"/>
              <a:buChar char="o"/>
            </a:pPr>
            <a:r>
              <a:rPr lang="en-PH" sz="3200" dirty="0">
                <a:solidFill>
                  <a:schemeClr val="bg1"/>
                </a:solidFill>
              </a:rPr>
              <a:t>Sample Details</a:t>
            </a:r>
          </a:p>
        </p:txBody>
      </p:sp>
    </p:spTree>
    <p:extLst>
      <p:ext uri="{BB962C8B-B14F-4D97-AF65-F5344CB8AC3E}">
        <p14:creationId xmlns:p14="http://schemas.microsoft.com/office/powerpoint/2010/main" val="871970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Recommended Tools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E50D22-20B5-6C26-2132-36CB0BCA9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52" y="899067"/>
            <a:ext cx="2847636" cy="2306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98DB32-3499-23F4-C0B2-5F8986A3A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3676" y="1042778"/>
            <a:ext cx="2156647" cy="1981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B0DAB3-DEF1-6575-2685-BA879393B4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2711" y="757200"/>
            <a:ext cx="2766300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611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93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93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Research Background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08" name="Google Shape;19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98;p92">
            <a:extLst>
              <a:ext uri="{FF2B5EF4-FFF2-40B4-BE49-F238E27FC236}">
                <a16:creationId xmlns:a16="http://schemas.microsoft.com/office/drawing/2014/main" id="{6BB0DE6E-7D5C-98DF-8992-6E9725AFF058}"/>
              </a:ext>
            </a:extLst>
          </p:cNvPr>
          <p:cNvSpPr txBox="1"/>
          <p:nvPr/>
        </p:nvSpPr>
        <p:spPr>
          <a:xfrm>
            <a:off x="285044" y="727885"/>
            <a:ext cx="8630008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 details on how the idea is formulated in the said project.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lang="en-PH" sz="32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 details on how it was made.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lang="en-PH" sz="32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 bottlenecks while creating the project.</a:t>
            </a:r>
          </a:p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</a:pPr>
            <a:endParaRPr lang="en-PH" sz="32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2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Provide details on how the project is finished.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Example Research Background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EF1C982-15BD-3409-8C8E-9F2C8B17F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34" y="951571"/>
            <a:ext cx="4513990" cy="2937860"/>
          </a:xfrm>
          <a:prstGeom prst="rect">
            <a:avLst/>
          </a:prstGeom>
        </p:spPr>
      </p:pic>
      <p:sp>
        <p:nvSpPr>
          <p:cNvPr id="4" name="Google Shape;1898;p92">
            <a:extLst>
              <a:ext uri="{FF2B5EF4-FFF2-40B4-BE49-F238E27FC236}">
                <a16:creationId xmlns:a16="http://schemas.microsoft.com/office/drawing/2014/main" id="{354C86B7-0744-9FA3-EAC1-B1C65F45C0D8}"/>
              </a:ext>
            </a:extLst>
          </p:cNvPr>
          <p:cNvSpPr txBox="1"/>
          <p:nvPr/>
        </p:nvSpPr>
        <p:spPr>
          <a:xfrm>
            <a:off x="4921405" y="1035506"/>
            <a:ext cx="3993647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Webpages are unresponsive.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Webpages are not user friendly.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Broken web links.</a:t>
            </a:r>
          </a:p>
        </p:txBody>
      </p:sp>
      <p:sp>
        <p:nvSpPr>
          <p:cNvPr id="5" name="Google Shape;1897;p92">
            <a:extLst>
              <a:ext uri="{FF2B5EF4-FFF2-40B4-BE49-F238E27FC236}">
                <a16:creationId xmlns:a16="http://schemas.microsoft.com/office/drawing/2014/main" id="{3452D2F3-88D8-A6A9-CE79-79E22E85F5A2}"/>
              </a:ext>
            </a:extLst>
          </p:cNvPr>
          <p:cNvSpPr txBox="1"/>
          <p:nvPr/>
        </p:nvSpPr>
        <p:spPr>
          <a:xfrm>
            <a:off x="381534" y="4171786"/>
            <a:ext cx="8533518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Legend: Explain the project solution.</a:t>
            </a:r>
            <a:endParaRPr sz="2700" dirty="0">
              <a:solidFill>
                <a:srgbClr val="1C4587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66346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94"/>
          <p:cNvSpPr/>
          <p:nvPr/>
        </p:nvSpPr>
        <p:spPr>
          <a:xfrm>
            <a:off x="-75" y="0"/>
            <a:ext cx="9144000" cy="4524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94"/>
          <p:cNvSpPr txBox="1">
            <a:spLocks noGrp="1"/>
          </p:cNvSpPr>
          <p:nvPr>
            <p:ph type="title"/>
          </p:nvPr>
        </p:nvSpPr>
        <p:spPr>
          <a:xfrm>
            <a:off x="128600" y="0"/>
            <a:ext cx="8725500" cy="4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2000" b="1" dirty="0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Features and Solution</a:t>
            </a:r>
            <a:endParaRPr sz="2000" b="1" dirty="0">
              <a:solidFill>
                <a:schemeClr val="l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1920" name="Google Shape;1920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77" y="4667425"/>
            <a:ext cx="1077775" cy="35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98;p92">
            <a:extLst>
              <a:ext uri="{FF2B5EF4-FFF2-40B4-BE49-F238E27FC236}">
                <a16:creationId xmlns:a16="http://schemas.microsoft.com/office/drawing/2014/main" id="{354C86B7-0744-9FA3-EAC1-B1C65F45C0D8}"/>
              </a:ext>
            </a:extLst>
          </p:cNvPr>
          <p:cNvSpPr txBox="1"/>
          <p:nvPr/>
        </p:nvSpPr>
        <p:spPr>
          <a:xfrm>
            <a:off x="497703" y="946296"/>
            <a:ext cx="822998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Webpages are responsive to different devices.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Webpages are very interactive with the user.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000"/>
              <a:buFont typeface="Arial" panose="020B0604020202020204" pitchFamily="34" charset="0"/>
              <a:buChar char="•"/>
            </a:pPr>
            <a:r>
              <a:rPr lang="en-PH" sz="3600" dirty="0">
                <a:solidFill>
                  <a:srgbClr val="1C4587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Broken links are mitigated.</a:t>
            </a:r>
          </a:p>
        </p:txBody>
      </p:sp>
    </p:spTree>
    <p:extLst>
      <p:ext uri="{BB962C8B-B14F-4D97-AF65-F5344CB8AC3E}">
        <p14:creationId xmlns:p14="http://schemas.microsoft.com/office/powerpoint/2010/main" val="3424885036"/>
      </p:ext>
    </p:extLst>
  </p:cSld>
  <p:clrMapOvr>
    <a:masterClrMapping/>
  </p:clrMapOvr>
</p:sld>
</file>

<file path=ppt/theme/theme1.xml><?xml version="1.0" encoding="utf-8"?>
<a:theme xmlns:a="http://schemas.openxmlformats.org/drawingml/2006/main" name="Digit - Multi 1 - Bright">
  <a:themeElements>
    <a:clrScheme name="Custom 18">
      <a:dk1>
        <a:srgbClr val="000000"/>
      </a:dk1>
      <a:lt1>
        <a:srgbClr val="FFFFFF"/>
      </a:lt1>
      <a:dk2>
        <a:srgbClr val="6491C8"/>
      </a:dk2>
      <a:lt2>
        <a:srgbClr val="7D8287"/>
      </a:lt2>
      <a:accent1>
        <a:srgbClr val="14B4EB"/>
      </a:accent1>
      <a:accent2>
        <a:srgbClr val="3CBEB4"/>
      </a:accent2>
      <a:accent3>
        <a:srgbClr val="96C83C"/>
      </a:accent3>
      <a:accent4>
        <a:srgbClr val="F5EB27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chnology Consulting by Slidesgo">
  <a:themeElements>
    <a:clrScheme name="Simple Light">
      <a:dk1>
        <a:srgbClr val="2C4361"/>
      </a:dk1>
      <a:lt1>
        <a:srgbClr val="FFFFFF"/>
      </a:lt1>
      <a:dk2>
        <a:srgbClr val="494949"/>
      </a:dk2>
      <a:lt2>
        <a:srgbClr val="EEEEEE"/>
      </a:lt2>
      <a:accent1>
        <a:srgbClr val="77C6FC"/>
      </a:accent1>
      <a:accent2>
        <a:srgbClr val="BBE3FE"/>
      </a:accent2>
      <a:accent3>
        <a:srgbClr val="D6EEFE"/>
      </a:accent3>
      <a:accent4>
        <a:srgbClr val="BEBEBE"/>
      </a:accent4>
      <a:accent5>
        <a:srgbClr val="477797"/>
      </a:accent5>
      <a:accent6>
        <a:srgbClr val="9E9E9E"/>
      </a:accent6>
      <a:hlink>
        <a:srgbClr val="77C6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256</Words>
  <Application>Microsoft Office PowerPoint</Application>
  <PresentationFormat>On-screen Show (16:9)</PresentationFormat>
  <Paragraphs>52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Montserrat SemiBold</vt:lpstr>
      <vt:lpstr>Calibri</vt:lpstr>
      <vt:lpstr>Montserrat</vt:lpstr>
      <vt:lpstr>Fjalla One</vt:lpstr>
      <vt:lpstr>Varela Round</vt:lpstr>
      <vt:lpstr>Roboto Condensed Light</vt:lpstr>
      <vt:lpstr>Barlow Semi Condensed</vt:lpstr>
      <vt:lpstr>Fira Sans Extra Condensed</vt:lpstr>
      <vt:lpstr>Arial</vt:lpstr>
      <vt:lpstr>Barlow Semi Condensed Medium</vt:lpstr>
      <vt:lpstr>Courier New</vt:lpstr>
      <vt:lpstr>Digit - Multi 1 - Bright</vt:lpstr>
      <vt:lpstr>Simple Light</vt:lpstr>
      <vt:lpstr>Technology Consulting by Slidesgo</vt:lpstr>
      <vt:lpstr>PowerPoint Presentation</vt:lpstr>
      <vt:lpstr>PowerPoint Presentation</vt:lpstr>
      <vt:lpstr>Rubric</vt:lpstr>
      <vt:lpstr>Presentation Layout</vt:lpstr>
      <vt:lpstr>Example Layout</vt:lpstr>
      <vt:lpstr>Recommended Tools</vt:lpstr>
      <vt:lpstr>Research Background</vt:lpstr>
      <vt:lpstr>Example Research Background</vt:lpstr>
      <vt:lpstr>Features and Solution</vt:lpstr>
      <vt:lpstr>Tools and Frameworks</vt:lpstr>
      <vt:lpstr>Site Walkthrough</vt:lpstr>
      <vt:lpstr>Q &amp; A</vt:lpstr>
      <vt:lpstr>Example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Jelly Anne Lumactud</dc:creator>
  <cp:lastModifiedBy>4722</cp:lastModifiedBy>
  <cp:revision>27</cp:revision>
  <dcterms:modified xsi:type="dcterms:W3CDTF">2023-03-11T04:50:57Z</dcterms:modified>
</cp:coreProperties>
</file>